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sldIdLst>
    <p:sldId id="337" r:id="rId2"/>
    <p:sldId id="336" r:id="rId3"/>
    <p:sldId id="287" r:id="rId4"/>
    <p:sldId id="259" r:id="rId5"/>
    <p:sldId id="279" r:id="rId6"/>
    <p:sldId id="262" r:id="rId7"/>
    <p:sldId id="280" r:id="rId8"/>
    <p:sldId id="282" r:id="rId9"/>
    <p:sldId id="329" r:id="rId10"/>
    <p:sldId id="299" r:id="rId11"/>
    <p:sldId id="331" r:id="rId12"/>
    <p:sldId id="332" r:id="rId13"/>
    <p:sldId id="300" r:id="rId14"/>
    <p:sldId id="278" r:id="rId15"/>
    <p:sldId id="301" r:id="rId16"/>
    <p:sldId id="306" r:id="rId17"/>
    <p:sldId id="339" r:id="rId18"/>
    <p:sldId id="308" r:id="rId19"/>
    <p:sldId id="312" r:id="rId20"/>
    <p:sldId id="307" r:id="rId21"/>
    <p:sldId id="314" r:id="rId22"/>
    <p:sldId id="322" r:id="rId23"/>
    <p:sldId id="316" r:id="rId24"/>
    <p:sldId id="275" r:id="rId25"/>
    <p:sldId id="302" r:id="rId26"/>
    <p:sldId id="320" r:id="rId27"/>
    <p:sldId id="304" r:id="rId28"/>
    <p:sldId id="309" r:id="rId29"/>
    <p:sldId id="284" r:id="rId30"/>
    <p:sldId id="270" r:id="rId31"/>
    <p:sldId id="330" r:id="rId32"/>
    <p:sldId id="333" r:id="rId33"/>
    <p:sldId id="334" r:id="rId34"/>
    <p:sldId id="335" r:id="rId35"/>
    <p:sldId id="315" r:id="rId36"/>
    <p:sldId id="318" r:id="rId37"/>
    <p:sldId id="305" r:id="rId38"/>
    <p:sldId id="323" r:id="rId39"/>
    <p:sldId id="324" r:id="rId40"/>
    <p:sldId id="325" r:id="rId41"/>
    <p:sldId id="326" r:id="rId42"/>
    <p:sldId id="327" r:id="rId43"/>
    <p:sldId id="290" r:id="rId44"/>
    <p:sldId id="291" r:id="rId45"/>
    <p:sldId id="292" r:id="rId46"/>
    <p:sldId id="293" r:id="rId47"/>
    <p:sldId id="295" r:id="rId48"/>
    <p:sldId id="296" r:id="rId49"/>
    <p:sldId id="294" r:id="rId50"/>
    <p:sldId id="297" r:id="rId51"/>
    <p:sldId id="298" r:id="rId5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8" autoAdjust="0"/>
    <p:restoredTop sz="94660"/>
  </p:normalViewPr>
  <p:slideViewPr>
    <p:cSldViewPr snapToGrid="0">
      <p:cViewPr>
        <p:scale>
          <a:sx n="100" d="100"/>
          <a:sy n="100" d="100"/>
        </p:scale>
        <p:origin x="18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8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13" Type="http://schemas.openxmlformats.org/officeDocument/2006/relationships/image" Target="../media/image89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12" Type="http://schemas.openxmlformats.org/officeDocument/2006/relationships/image" Target="../media/image88.emf"/><Relationship Id="rId2" Type="http://schemas.openxmlformats.org/officeDocument/2006/relationships/image" Target="../media/image92.emf"/><Relationship Id="rId1" Type="http://schemas.openxmlformats.org/officeDocument/2006/relationships/image" Target="../media/image91.png"/><Relationship Id="rId6" Type="http://schemas.openxmlformats.org/officeDocument/2006/relationships/image" Target="../media/image96.emf"/><Relationship Id="rId11" Type="http://schemas.openxmlformats.org/officeDocument/2006/relationships/image" Target="../media/image87.png"/><Relationship Id="rId5" Type="http://schemas.openxmlformats.org/officeDocument/2006/relationships/image" Target="../media/image95.emf"/><Relationship Id="rId10" Type="http://schemas.openxmlformats.org/officeDocument/2006/relationships/image" Target="../media/image101.emf"/><Relationship Id="rId4" Type="http://schemas.openxmlformats.org/officeDocument/2006/relationships/image" Target="../media/image94.emf"/><Relationship Id="rId9" Type="http://schemas.openxmlformats.org/officeDocument/2006/relationships/image" Target="../media/image100.emf"/><Relationship Id="rId14" Type="http://schemas.openxmlformats.org/officeDocument/2006/relationships/image" Target="../media/image90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image" Target="../media/image116.emf"/><Relationship Id="rId18" Type="http://schemas.openxmlformats.org/officeDocument/2006/relationships/image" Target="../media/image121.emf"/><Relationship Id="rId3" Type="http://schemas.openxmlformats.org/officeDocument/2006/relationships/image" Target="../media/image106.emf"/><Relationship Id="rId21" Type="http://schemas.openxmlformats.org/officeDocument/2006/relationships/image" Target="../media/image124.emf"/><Relationship Id="rId7" Type="http://schemas.openxmlformats.org/officeDocument/2006/relationships/image" Target="../media/image110.emf"/><Relationship Id="rId12" Type="http://schemas.openxmlformats.org/officeDocument/2006/relationships/image" Target="../media/image115.emf"/><Relationship Id="rId17" Type="http://schemas.openxmlformats.org/officeDocument/2006/relationships/image" Target="../media/image120.emf"/><Relationship Id="rId2" Type="http://schemas.openxmlformats.org/officeDocument/2006/relationships/image" Target="../media/image105.emf"/><Relationship Id="rId16" Type="http://schemas.openxmlformats.org/officeDocument/2006/relationships/image" Target="../media/image119.emf"/><Relationship Id="rId20" Type="http://schemas.openxmlformats.org/officeDocument/2006/relationships/image" Target="../media/image123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11" Type="http://schemas.openxmlformats.org/officeDocument/2006/relationships/image" Target="../media/image114.emf"/><Relationship Id="rId5" Type="http://schemas.openxmlformats.org/officeDocument/2006/relationships/image" Target="../media/image108.emf"/><Relationship Id="rId15" Type="http://schemas.openxmlformats.org/officeDocument/2006/relationships/image" Target="../media/image118.emf"/><Relationship Id="rId10" Type="http://schemas.openxmlformats.org/officeDocument/2006/relationships/image" Target="../media/image113.emf"/><Relationship Id="rId19" Type="http://schemas.openxmlformats.org/officeDocument/2006/relationships/image" Target="../media/image122.emf"/><Relationship Id="rId4" Type="http://schemas.openxmlformats.org/officeDocument/2006/relationships/image" Target="../media/image107.emf"/><Relationship Id="rId9" Type="http://schemas.openxmlformats.org/officeDocument/2006/relationships/image" Target="../media/image112.emf"/><Relationship Id="rId14" Type="http://schemas.openxmlformats.org/officeDocument/2006/relationships/image" Target="../media/image117.emf"/><Relationship Id="rId22" Type="http://schemas.openxmlformats.org/officeDocument/2006/relationships/image" Target="../media/image125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image" Target="../media/image138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12" Type="http://schemas.openxmlformats.org/officeDocument/2006/relationships/image" Target="../media/image137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11" Type="http://schemas.openxmlformats.org/officeDocument/2006/relationships/image" Target="../media/image136.emf"/><Relationship Id="rId5" Type="http://schemas.openxmlformats.org/officeDocument/2006/relationships/image" Target="../media/image130.emf"/><Relationship Id="rId15" Type="http://schemas.openxmlformats.org/officeDocument/2006/relationships/image" Target="../media/image140.emf"/><Relationship Id="rId10" Type="http://schemas.openxmlformats.org/officeDocument/2006/relationships/image" Target="../media/image135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Relationship Id="rId14" Type="http://schemas.openxmlformats.org/officeDocument/2006/relationships/image" Target="../media/image139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38.emf"/><Relationship Id="rId7" Type="http://schemas.openxmlformats.org/officeDocument/2006/relationships/image" Target="../media/image142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141.emf"/><Relationship Id="rId11" Type="http://schemas.openxmlformats.org/officeDocument/2006/relationships/image" Target="../media/image146.emf"/><Relationship Id="rId5" Type="http://schemas.openxmlformats.org/officeDocument/2006/relationships/image" Target="../media/image44.emf"/><Relationship Id="rId10" Type="http://schemas.openxmlformats.org/officeDocument/2006/relationships/image" Target="../media/image145.emf"/><Relationship Id="rId4" Type="http://schemas.openxmlformats.org/officeDocument/2006/relationships/image" Target="../media/image48.emf"/><Relationship Id="rId9" Type="http://schemas.openxmlformats.org/officeDocument/2006/relationships/image" Target="../media/image14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image" Target="../media/image37.emf"/><Relationship Id="rId16" Type="http://schemas.openxmlformats.org/officeDocument/2006/relationships/image" Target="../media/image5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2.emf"/><Relationship Id="rId5" Type="http://schemas.openxmlformats.org/officeDocument/2006/relationships/image" Target="../media/image40.emf"/><Relationship Id="rId15" Type="http://schemas.openxmlformats.org/officeDocument/2006/relationships/image" Target="../media/image56.emf"/><Relationship Id="rId10" Type="http://schemas.openxmlformats.org/officeDocument/2006/relationships/image" Target="../media/image43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55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35.emf"/><Relationship Id="rId18" Type="http://schemas.openxmlformats.org/officeDocument/2006/relationships/image" Target="../media/image162.emf"/><Relationship Id="rId3" Type="http://schemas.openxmlformats.org/officeDocument/2006/relationships/image" Target="../media/image152.emf"/><Relationship Id="rId7" Type="http://schemas.openxmlformats.org/officeDocument/2006/relationships/image" Target="../media/image156.emf"/><Relationship Id="rId12" Type="http://schemas.openxmlformats.org/officeDocument/2006/relationships/image" Target="../media/image134.emf"/><Relationship Id="rId17" Type="http://schemas.openxmlformats.org/officeDocument/2006/relationships/image" Target="../media/image161.emf"/><Relationship Id="rId2" Type="http://schemas.openxmlformats.org/officeDocument/2006/relationships/image" Target="../media/image151.emf"/><Relationship Id="rId16" Type="http://schemas.openxmlformats.org/officeDocument/2006/relationships/image" Target="../media/image160.emf"/><Relationship Id="rId1" Type="http://schemas.openxmlformats.org/officeDocument/2006/relationships/image" Target="../media/image150.emf"/><Relationship Id="rId6" Type="http://schemas.openxmlformats.org/officeDocument/2006/relationships/image" Target="../media/image155.emf"/><Relationship Id="rId11" Type="http://schemas.openxmlformats.org/officeDocument/2006/relationships/image" Target="../media/image133.emf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10" Type="http://schemas.openxmlformats.org/officeDocument/2006/relationships/image" Target="../media/image132.emf"/><Relationship Id="rId4" Type="http://schemas.openxmlformats.org/officeDocument/2006/relationships/image" Target="../media/image153.emf"/><Relationship Id="rId9" Type="http://schemas.openxmlformats.org/officeDocument/2006/relationships/image" Target="../media/image131.emf"/><Relationship Id="rId14" Type="http://schemas.openxmlformats.org/officeDocument/2006/relationships/image" Target="../media/image158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4.emf"/><Relationship Id="rId18" Type="http://schemas.openxmlformats.org/officeDocument/2006/relationships/image" Target="../media/image55.emf"/><Relationship Id="rId3" Type="http://schemas.openxmlformats.org/officeDocument/2006/relationships/image" Target="../media/image38.emf"/><Relationship Id="rId21" Type="http://schemas.openxmlformats.org/officeDocument/2006/relationships/image" Target="../media/image167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17" Type="http://schemas.openxmlformats.org/officeDocument/2006/relationships/image" Target="../media/image166.emf"/><Relationship Id="rId2" Type="http://schemas.openxmlformats.org/officeDocument/2006/relationships/image" Target="../media/image37.emf"/><Relationship Id="rId16" Type="http://schemas.openxmlformats.org/officeDocument/2006/relationships/image" Target="../media/image165.emf"/><Relationship Id="rId20" Type="http://schemas.openxmlformats.org/officeDocument/2006/relationships/image" Target="../media/image5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2.emf"/><Relationship Id="rId5" Type="http://schemas.openxmlformats.org/officeDocument/2006/relationships/image" Target="../media/image40.emf"/><Relationship Id="rId15" Type="http://schemas.openxmlformats.org/officeDocument/2006/relationships/image" Target="../media/image164.emf"/><Relationship Id="rId23" Type="http://schemas.openxmlformats.org/officeDocument/2006/relationships/image" Target="../media/image169.emf"/><Relationship Id="rId10" Type="http://schemas.openxmlformats.org/officeDocument/2006/relationships/image" Target="../media/image43.emf"/><Relationship Id="rId19" Type="http://schemas.openxmlformats.org/officeDocument/2006/relationships/image" Target="../media/image56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163.emf"/><Relationship Id="rId22" Type="http://schemas.openxmlformats.org/officeDocument/2006/relationships/image" Target="../media/image16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40.emf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3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159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6" Type="http://schemas.openxmlformats.org/officeDocument/2006/relationships/image" Target="../media/image158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9.emf"/><Relationship Id="rId5" Type="http://schemas.openxmlformats.org/officeDocument/2006/relationships/image" Target="../media/image40.emf"/><Relationship Id="rId10" Type="http://schemas.openxmlformats.org/officeDocument/2006/relationships/image" Target="../media/image44.emf"/><Relationship Id="rId4" Type="http://schemas.openxmlformats.org/officeDocument/2006/relationships/image" Target="../media/image39.emf"/><Relationship Id="rId9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image" Target="../media/image87.png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png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83BE644-C9BF-C848-9DF0-FD5872D77A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474B25-C295-4746-AE64-B5BF0D43E4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72605AE-7CDD-6B41-871C-6455FA803554}" type="datetimeFigureOut">
              <a:rPr lang="zh-CN" altLang="en-US"/>
              <a:pPr>
                <a:defRPr/>
              </a:pPr>
              <a:t>2020/4/1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1C68A6DD-F2E1-E24F-A739-33AD52DED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B13534A-2B78-A942-A399-06ADDA7C0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D646F4-2952-DD40-BC1E-B7969D1BE1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0D33E2-8AF3-E541-B58E-4EBFF3A65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3A2034F-D5A4-7948-90D9-F522F2ED0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D68C5516-7A10-5245-9AF6-3BD185BEC8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7724B8-0C15-C941-A8C4-E3193B37A92A}" type="slidenum">
              <a:rPr kumimoji="1" lang="zh-CN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D8F1CCFE-2ABF-0947-85AA-EE99B03B98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3CA04E2C-0EF6-2B49-97B8-60EBC12D36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4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17FA46E9-805E-C94E-9B11-FAC19866D3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289B44-0A5F-FB43-AFD3-D4844C63F106}" type="slidenum">
              <a:rPr kumimoji="1" lang="zh-CN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38EF715-0837-3146-B5EC-40AE6F29E0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44D0DC7-46DC-0643-AD0D-A83F2175E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249811A2-C351-B549-8BF7-30536ABF84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984F77-C87A-6242-9AB6-3DE099C7DC2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2DB223-1B28-EA4B-91F3-5EFA7B804C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BD6A9562-635C-6148-B65E-2228D535C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67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2AAED7-C671-0E42-A7E4-9FD413CB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40D6B-5C2C-457A-9695-69FD592A565E}" type="datetime1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D916993-93CD-4840-B48F-DFCAC26D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FF6819-6BBE-384D-A845-4BB1F957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26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B39FC0F-9BBF-2045-9EDD-E1C954E365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86A077-1A81-9D43-A7AD-A219CC0BA0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E8415-AAAC-9C41-A949-98CB5C75C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A955D3-FB3B-4C28-A705-74A4A4018452}" type="datetime1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2025-48F4-854D-AC36-A5B0CD0E2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3E260-A200-D041-BF73-CAE8F1F16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871F099-7F44-E94B-AAC9-07F6E6FB0EC7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46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46.emf"/><Relationship Id="rId3" Type="http://schemas.openxmlformats.org/officeDocument/2006/relationships/image" Target="../media/image50.png"/><Relationship Id="rId21" Type="http://schemas.openxmlformats.org/officeDocument/2006/relationships/image" Target="../media/image44.e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2.emf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48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5.emf"/><Relationship Id="rId28" Type="http://schemas.openxmlformats.org/officeDocument/2006/relationships/image" Target="../media/image47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3.emf"/><Relationship Id="rId31" Type="http://schemas.openxmlformats.org/officeDocument/2006/relationships/image" Target="../media/image5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51.png"/><Relationship Id="rId35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.bin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9.bin"/><Relationship Id="rId39" Type="http://schemas.openxmlformats.org/officeDocument/2006/relationships/oleObject" Target="../embeddings/oleObject37.bin"/><Relationship Id="rId21" Type="http://schemas.openxmlformats.org/officeDocument/2006/relationships/image" Target="../media/image48.emf"/><Relationship Id="rId34" Type="http://schemas.openxmlformats.org/officeDocument/2006/relationships/image" Target="../media/image59.png"/><Relationship Id="rId42" Type="http://schemas.openxmlformats.org/officeDocument/2006/relationships/oleObject" Target="../embeddings/oleObject40.bin"/><Relationship Id="rId47" Type="http://schemas.openxmlformats.org/officeDocument/2006/relationships/oleObject" Target="../embeddings/oleObject43.bin"/><Relationship Id="rId50" Type="http://schemas.openxmlformats.org/officeDocument/2006/relationships/oleObject" Target="../embeddings/oleObject44.bin"/><Relationship Id="rId55" Type="http://schemas.openxmlformats.org/officeDocument/2006/relationships/image" Target="NULL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40.emf"/><Relationship Id="rId25" Type="http://schemas.openxmlformats.org/officeDocument/2006/relationships/image" Target="../media/image44.emf"/><Relationship Id="rId33" Type="http://schemas.openxmlformats.org/officeDocument/2006/relationships/image" Target="../media/image54.emf"/><Relationship Id="rId38" Type="http://schemas.openxmlformats.org/officeDocument/2006/relationships/oleObject" Target="../embeddings/oleObject36.bin"/><Relationship Id="rId46" Type="http://schemas.openxmlformats.org/officeDocument/2006/relationships/oleObject" Target="../embeddings/oleObject42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29" Type="http://schemas.openxmlformats.org/officeDocument/2006/relationships/image" Target="../media/image42.emf"/><Relationship Id="rId41" Type="http://schemas.openxmlformats.org/officeDocument/2006/relationships/oleObject" Target="../embeddings/oleObject39.bin"/><Relationship Id="rId54" Type="http://schemas.openxmlformats.org/officeDocument/2006/relationships/oleObject" Target="../embeddings/oleObject4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2.bin"/><Relationship Id="rId37" Type="http://schemas.openxmlformats.org/officeDocument/2006/relationships/oleObject" Target="../embeddings/oleObject35.bin"/><Relationship Id="rId40" Type="http://schemas.openxmlformats.org/officeDocument/2006/relationships/oleObject" Target="../embeddings/oleObject38.bin"/><Relationship Id="rId45" Type="http://schemas.openxmlformats.org/officeDocument/2006/relationships/image" Target="../media/image56.emf"/><Relationship Id="rId53" Type="http://schemas.openxmlformats.org/officeDocument/2006/relationships/oleObject" Target="../embeddings/oleObject47.bin"/><Relationship Id="rId5" Type="http://schemas.openxmlformats.org/officeDocument/2006/relationships/image" Target="../media/image36.emf"/><Relationship Id="rId15" Type="http://schemas.openxmlformats.org/officeDocument/2006/relationships/image" Target="../media/image39.emf"/><Relationship Id="rId23" Type="http://schemas.openxmlformats.org/officeDocument/2006/relationships/image" Target="../media/image49.emf"/><Relationship Id="rId28" Type="http://schemas.openxmlformats.org/officeDocument/2006/relationships/oleObject" Target="../embeddings/oleObject30.bin"/><Relationship Id="rId36" Type="http://schemas.openxmlformats.org/officeDocument/2006/relationships/oleObject" Target="../embeddings/oleObject34.bin"/><Relationship Id="rId49" Type="http://schemas.openxmlformats.org/officeDocument/2006/relationships/image" Target="../media/image60.png"/><Relationship Id="rId10" Type="http://schemas.openxmlformats.org/officeDocument/2006/relationships/image" Target="../media/image50.png"/><Relationship Id="rId19" Type="http://schemas.openxmlformats.org/officeDocument/2006/relationships/image" Target="../media/image41.emf"/><Relationship Id="rId31" Type="http://schemas.openxmlformats.org/officeDocument/2006/relationships/image" Target="../media/image53.emf"/><Relationship Id="rId44" Type="http://schemas.openxmlformats.org/officeDocument/2006/relationships/oleObject" Target="../embeddings/oleObject41.bin"/><Relationship Id="rId52" Type="http://schemas.openxmlformats.org/officeDocument/2006/relationships/oleObject" Target="../embeddings/oleObject46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23.bin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43.emf"/><Relationship Id="rId30" Type="http://schemas.openxmlformats.org/officeDocument/2006/relationships/oleObject" Target="../embeddings/oleObject31.bin"/><Relationship Id="rId35" Type="http://schemas.openxmlformats.org/officeDocument/2006/relationships/oleObject" Target="../embeddings/oleObject33.bin"/><Relationship Id="rId43" Type="http://schemas.openxmlformats.org/officeDocument/2006/relationships/image" Target="../media/image55.emf"/><Relationship Id="rId48" Type="http://schemas.openxmlformats.org/officeDocument/2006/relationships/image" Target="../media/image57.emf"/><Relationship Id="rId8" Type="http://schemas.openxmlformats.org/officeDocument/2006/relationships/oleObject" Target="../embeddings/oleObject19.bin"/><Relationship Id="rId51" Type="http://schemas.openxmlformats.org/officeDocument/2006/relationships/oleObject" Target="../embeddings/oleObject45.bin"/><Relationship Id="rId3" Type="http://schemas.openxmlformats.org/officeDocument/2006/relationships/image" Target="../media/image58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61.png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48.emf"/><Relationship Id="rId26" Type="http://schemas.openxmlformats.org/officeDocument/2006/relationships/image" Target="../media/image49.emf"/><Relationship Id="rId3" Type="http://schemas.openxmlformats.org/officeDocument/2006/relationships/image" Target="../media/image65.gif"/><Relationship Id="rId21" Type="http://schemas.openxmlformats.org/officeDocument/2006/relationships/oleObject" Target="../embeddings/oleObject8.bin"/><Relationship Id="rId34" Type="http://schemas.openxmlformats.org/officeDocument/2006/relationships/image" Target="NUL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9.e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6.bin"/><Relationship Id="rId33" Type="http://schemas.openxmlformats.org/officeDocument/2006/relationships/image" Target="NULL"/><Relationship Id="rId38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emf"/><Relationship Id="rId20" Type="http://schemas.openxmlformats.org/officeDocument/2006/relationships/image" Target="../media/image42.emf"/><Relationship Id="rId29" Type="http://schemas.openxmlformats.org/officeDocument/2006/relationships/image" Target="NUL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44.emf"/><Relationship Id="rId32" Type="http://schemas.openxmlformats.org/officeDocument/2006/relationships/image" Target="NULL"/><Relationship Id="rId37" Type="http://schemas.openxmlformats.org/officeDocument/2006/relationships/image" Target="../media/image69.png"/><Relationship Id="rId40" Type="http://schemas.openxmlformats.org/officeDocument/2006/relationships/image" Target="NULL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9.bin"/><Relationship Id="rId28" Type="http://schemas.openxmlformats.org/officeDocument/2006/relationships/image" Target="NULL"/><Relationship Id="rId36" Type="http://schemas.openxmlformats.org/officeDocument/2006/relationships/image" Target="../media/image68.png"/><Relationship Id="rId10" Type="http://schemas.openxmlformats.org/officeDocument/2006/relationships/image" Target="../media/image38.emf"/><Relationship Id="rId19" Type="http://schemas.openxmlformats.org/officeDocument/2006/relationships/oleObject" Target="../embeddings/oleObject7.bin"/><Relationship Id="rId31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0.emf"/><Relationship Id="rId22" Type="http://schemas.openxmlformats.org/officeDocument/2006/relationships/image" Target="../media/image43.emf"/><Relationship Id="rId27" Type="http://schemas.openxmlformats.org/officeDocument/2006/relationships/image" Target="NULL"/><Relationship Id="rId30" Type="http://schemas.openxmlformats.org/officeDocument/2006/relationships/image" Target="../media/image66.png"/><Relationship Id="rId35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71.gif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38.emf"/><Relationship Id="rId26" Type="http://schemas.openxmlformats.org/officeDocument/2006/relationships/image" Target="../media/image48.emf"/><Relationship Id="rId3" Type="http://schemas.openxmlformats.org/officeDocument/2006/relationships/image" Target="../media/image74.png"/><Relationship Id="rId21" Type="http://schemas.openxmlformats.org/officeDocument/2006/relationships/oleObject" Target="../embeddings/oleObject5.bin"/><Relationship Id="rId34" Type="http://schemas.openxmlformats.org/officeDocument/2006/relationships/image" Target="../media/image49.emf"/><Relationship Id="rId7" Type="http://schemas.openxmlformats.org/officeDocument/2006/relationships/image" Target="NULL"/><Relationship Id="rId12" Type="http://schemas.openxmlformats.org/officeDocument/2006/relationships/image" Target="../media/image50.png"/><Relationship Id="rId17" Type="http://schemas.openxmlformats.org/officeDocument/2006/relationships/oleObject" Target="../embeddings/oleObject3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29" Type="http://schemas.openxmlformats.org/officeDocument/2006/relationships/oleObject" Target="../embeddings/oleObject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75.gif"/><Relationship Id="rId11" Type="http://schemas.openxmlformats.org/officeDocument/2006/relationships/image" Target="NULL"/><Relationship Id="rId24" Type="http://schemas.openxmlformats.org/officeDocument/2006/relationships/image" Target="../media/image41.emf"/><Relationship Id="rId32" Type="http://schemas.openxmlformats.org/officeDocument/2006/relationships/image" Target="../media/image44.emf"/><Relationship Id="rId5" Type="http://schemas.openxmlformats.org/officeDocument/2006/relationships/image" Target="NULL"/><Relationship Id="rId15" Type="http://schemas.openxmlformats.org/officeDocument/2006/relationships/oleObject" Target="../embeddings/oleObject2.bin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42.emf"/><Relationship Id="rId10" Type="http://schemas.openxmlformats.org/officeDocument/2006/relationships/image" Target="../media/image77.gif"/><Relationship Id="rId19" Type="http://schemas.openxmlformats.org/officeDocument/2006/relationships/oleObject" Target="../embeddings/oleObject4.bin"/><Relationship Id="rId31" Type="http://schemas.openxmlformats.org/officeDocument/2006/relationships/oleObject" Target="../embeddings/oleObject9.bin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36.emf"/><Relationship Id="rId22" Type="http://schemas.openxmlformats.org/officeDocument/2006/relationships/image" Target="../media/image40.emf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78.png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80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28" Type="http://schemas.openxmlformats.org/officeDocument/2006/relationships/image" Target="../media/image79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740.png"/><Relationship Id="rId30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83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3" Type="http://schemas.openxmlformats.org/officeDocument/2006/relationships/image" Target="../media/image690.png"/><Relationship Id="rId7" Type="http://schemas.openxmlformats.org/officeDocument/2006/relationships/image" Target="../media/image661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1.png"/><Relationship Id="rId5" Type="http://schemas.openxmlformats.org/officeDocument/2006/relationships/image" Target="../media/image820.png"/><Relationship Id="rId4" Type="http://schemas.openxmlformats.org/officeDocument/2006/relationships/image" Target="../media/image8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NULL"/><Relationship Id="rId18" Type="http://schemas.openxmlformats.org/officeDocument/2006/relationships/oleObject" Target="../embeddings/oleObject56.bin"/><Relationship Id="rId26" Type="http://schemas.openxmlformats.org/officeDocument/2006/relationships/image" Target="NULL"/><Relationship Id="rId3" Type="http://schemas.openxmlformats.org/officeDocument/2006/relationships/oleObject" Target="../embeddings/oleObject49.bin"/><Relationship Id="rId21" Type="http://schemas.openxmlformats.org/officeDocument/2006/relationships/image" Target="../media/image95.emf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1.png"/><Relationship Id="rId17" Type="http://schemas.openxmlformats.org/officeDocument/2006/relationships/image" Target="../media/image93.emf"/><Relationship Id="rId25" Type="http://schemas.openxmlformats.org/officeDocument/2006/relationships/image" Target="../media/image97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29" Type="http://schemas.openxmlformats.org/officeDocument/2006/relationships/image" Target="NUL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oleObject59.bin"/><Relationship Id="rId5" Type="http://schemas.openxmlformats.org/officeDocument/2006/relationships/oleObject" Target="../embeddings/oleObject50.bin"/><Relationship Id="rId15" Type="http://schemas.openxmlformats.org/officeDocument/2006/relationships/image" Target="../media/image92.emf"/><Relationship Id="rId23" Type="http://schemas.openxmlformats.org/officeDocument/2006/relationships/image" Target="../media/image96.emf"/><Relationship Id="rId28" Type="http://schemas.openxmlformats.org/officeDocument/2006/relationships/image" Target="NULL"/><Relationship Id="rId10" Type="http://schemas.openxmlformats.org/officeDocument/2006/relationships/image" Target="../media/image90.emf"/><Relationship Id="rId19" Type="http://schemas.openxmlformats.org/officeDocument/2006/relationships/image" Target="../media/image94.e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52.bin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Relationship Id="rId27" Type="http://schemas.openxmlformats.org/officeDocument/2006/relationships/image" Target="NULL"/><Relationship Id="rId30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95.emf"/><Relationship Id="rId18" Type="http://schemas.openxmlformats.org/officeDocument/2006/relationships/oleObject" Target="../embeddings/oleObject67.bin"/><Relationship Id="rId26" Type="http://schemas.openxmlformats.org/officeDocument/2006/relationships/oleObject" Target="NULL"/><Relationship Id="rId39" Type="http://schemas.openxmlformats.org/officeDocument/2006/relationships/image" Target="NULL"/><Relationship Id="rId3" Type="http://schemas.openxmlformats.org/officeDocument/2006/relationships/oleObject" Target="../embeddings/oleObject60.bin"/><Relationship Id="rId21" Type="http://schemas.openxmlformats.org/officeDocument/2006/relationships/image" Target="../media/image100.emf"/><Relationship Id="rId34" Type="http://schemas.openxmlformats.org/officeDocument/2006/relationships/oleObject" Target="NULL"/><Relationship Id="rId42" Type="http://schemas.openxmlformats.org/officeDocument/2006/relationships/image" Target="NULL"/><Relationship Id="rId7" Type="http://schemas.openxmlformats.org/officeDocument/2006/relationships/image" Target="../media/image92.emf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97.emf"/><Relationship Id="rId25" Type="http://schemas.openxmlformats.org/officeDocument/2006/relationships/image" Target="../media/image87.png"/><Relationship Id="rId33" Type="http://schemas.openxmlformats.org/officeDocument/2006/relationships/image" Target="../media/image89.emf"/><Relationship Id="rId38" Type="http://schemas.openxmlformats.org/officeDocument/2006/relationships/oleObject" Target="NULL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6.bin"/><Relationship Id="rId20" Type="http://schemas.openxmlformats.org/officeDocument/2006/relationships/oleObject" Target="../embeddings/oleObject68.bin"/><Relationship Id="rId29" Type="http://schemas.openxmlformats.org/officeDocument/2006/relationships/image" Target="../media/image88.emf"/><Relationship Id="rId41" Type="http://schemas.openxmlformats.org/officeDocument/2006/relationships/image" Target="NUL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94.emf"/><Relationship Id="rId24" Type="http://schemas.openxmlformats.org/officeDocument/2006/relationships/oleObject" Target="../embeddings/oleObject49.bin"/><Relationship Id="rId32" Type="http://schemas.openxmlformats.org/officeDocument/2006/relationships/oleObject" Target="../embeddings/oleObject51.bin"/><Relationship Id="rId37" Type="http://schemas.openxmlformats.org/officeDocument/2006/relationships/image" Target="../media/image90.emf"/><Relationship Id="rId40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96.emf"/><Relationship Id="rId23" Type="http://schemas.openxmlformats.org/officeDocument/2006/relationships/image" Target="../media/image101.emf"/><Relationship Id="rId28" Type="http://schemas.openxmlformats.org/officeDocument/2006/relationships/oleObject" Target="../embeddings/oleObject50.bin"/><Relationship Id="rId36" Type="http://schemas.openxmlformats.org/officeDocument/2006/relationships/oleObject" Target="../embeddings/oleObject52.bin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99.emf"/><Relationship Id="rId31" Type="http://schemas.openxmlformats.org/officeDocument/2006/relationships/image" Target="NULL"/><Relationship Id="rId4" Type="http://schemas.openxmlformats.org/officeDocument/2006/relationships/image" Target="../media/image91.png"/><Relationship Id="rId9" Type="http://schemas.openxmlformats.org/officeDocument/2006/relationships/image" Target="../media/image93.emf"/><Relationship Id="rId14" Type="http://schemas.openxmlformats.org/officeDocument/2006/relationships/oleObject" Target="../embeddings/oleObject65.bin"/><Relationship Id="rId22" Type="http://schemas.openxmlformats.org/officeDocument/2006/relationships/oleObject" Target="../embeddings/oleObject69.bin"/><Relationship Id="rId27" Type="http://schemas.openxmlformats.org/officeDocument/2006/relationships/image" Target="NULL"/><Relationship Id="rId30" Type="http://schemas.openxmlformats.org/officeDocument/2006/relationships/oleObject" Target="NULL"/><Relationship Id="rId35" Type="http://schemas.openxmlformats.org/officeDocument/2006/relationships/image" Target="NULL"/><Relationship Id="rId4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02.gif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103.gif"/><Relationship Id="rId9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10.emf"/><Relationship Id="rId26" Type="http://schemas.openxmlformats.org/officeDocument/2006/relationships/image" Target="../media/image114.emf"/><Relationship Id="rId39" Type="http://schemas.openxmlformats.org/officeDocument/2006/relationships/oleObject" Target="../embeddings/oleObject89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117.emf"/><Relationship Id="rId42" Type="http://schemas.openxmlformats.org/officeDocument/2006/relationships/image" Target="../media/image121.emf"/><Relationship Id="rId47" Type="http://schemas.openxmlformats.org/officeDocument/2006/relationships/oleObject" Target="../embeddings/oleObject93.bin"/><Relationship Id="rId50" Type="http://schemas.openxmlformats.org/officeDocument/2006/relationships/image" Target="../media/image125.emf"/><Relationship Id="rId7" Type="http://schemas.openxmlformats.org/officeDocument/2006/relationships/image" Target="../media/image105.emf"/><Relationship Id="rId12" Type="http://schemas.openxmlformats.org/officeDocument/2006/relationships/image" Target="../media/image107.e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6.bin"/><Relationship Id="rId38" Type="http://schemas.openxmlformats.org/officeDocument/2006/relationships/image" Target="../media/image119.emf"/><Relationship Id="rId46" Type="http://schemas.openxmlformats.org/officeDocument/2006/relationships/image" Target="../media/image123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9.emf"/><Relationship Id="rId20" Type="http://schemas.openxmlformats.org/officeDocument/2006/relationships/image" Target="../media/image111.emf"/><Relationship Id="rId29" Type="http://schemas.openxmlformats.org/officeDocument/2006/relationships/oleObject" Target="../embeddings/oleObject84.bin"/><Relationship Id="rId41" Type="http://schemas.openxmlformats.org/officeDocument/2006/relationships/oleObject" Target="../embeddings/oleObject9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1.bin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113.emf"/><Relationship Id="rId32" Type="http://schemas.openxmlformats.org/officeDocument/2006/relationships/image" Target="../media/image116.emf"/><Relationship Id="rId37" Type="http://schemas.openxmlformats.org/officeDocument/2006/relationships/oleObject" Target="../embeddings/oleObject88.bin"/><Relationship Id="rId40" Type="http://schemas.openxmlformats.org/officeDocument/2006/relationships/image" Target="../media/image120.emf"/><Relationship Id="rId45" Type="http://schemas.openxmlformats.org/officeDocument/2006/relationships/oleObject" Target="../embeddings/oleObject92.bin"/><Relationship Id="rId5" Type="http://schemas.openxmlformats.org/officeDocument/2006/relationships/image" Target="../media/image104.emf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oleObject" Target="../embeddings/oleObject83.bin"/><Relationship Id="rId36" Type="http://schemas.openxmlformats.org/officeDocument/2006/relationships/image" Target="../media/image118.emf"/><Relationship Id="rId49" Type="http://schemas.openxmlformats.org/officeDocument/2006/relationships/oleObject" Target="../embeddings/oleObject94.bin"/><Relationship Id="rId10" Type="http://schemas.openxmlformats.org/officeDocument/2006/relationships/oleObject" Target="../embeddings/oleObject73.bin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5.bin"/><Relationship Id="rId44" Type="http://schemas.openxmlformats.org/officeDocument/2006/relationships/image" Target="../media/image122.emf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06.emf"/><Relationship Id="rId14" Type="http://schemas.openxmlformats.org/officeDocument/2006/relationships/image" Target="../media/image108.emf"/><Relationship Id="rId22" Type="http://schemas.openxmlformats.org/officeDocument/2006/relationships/image" Target="../media/image112.e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115.emf"/><Relationship Id="rId35" Type="http://schemas.openxmlformats.org/officeDocument/2006/relationships/oleObject" Target="../embeddings/oleObject87.bin"/><Relationship Id="rId43" Type="http://schemas.openxmlformats.org/officeDocument/2006/relationships/oleObject" Target="../embeddings/oleObject91.bin"/><Relationship Id="rId48" Type="http://schemas.openxmlformats.org/officeDocument/2006/relationships/image" Target="../media/image124.emf"/><Relationship Id="rId8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9" Type="http://schemas.openxmlformats.org/officeDocument/2006/relationships/oleObject" Target="../embeddings/oleObject6.bin"/><Relationship Id="rId3" Type="http://schemas.openxmlformats.org/officeDocument/2006/relationships/image" Target="NULL"/><Relationship Id="rId34" Type="http://schemas.openxmlformats.org/officeDocument/2006/relationships/image" Target="../media/image38.emf"/><Relationship Id="rId42" Type="http://schemas.openxmlformats.org/officeDocument/2006/relationships/image" Target="../media/image48.emf"/><Relationship Id="rId47" Type="http://schemas.openxmlformats.org/officeDocument/2006/relationships/oleObject" Target="../embeddings/oleObject9.bin"/><Relationship Id="rId50" Type="http://schemas.openxmlformats.org/officeDocument/2006/relationships/image" Target="../media/image49.emf"/><Relationship Id="rId33" Type="http://schemas.openxmlformats.org/officeDocument/2006/relationships/oleObject" Target="../embeddings/oleObject3.bin"/><Relationship Id="rId38" Type="http://schemas.openxmlformats.org/officeDocument/2006/relationships/image" Target="../media/image40.emf"/><Relationship Id="rId46" Type="http://schemas.openxmlformats.org/officeDocument/2006/relationships/image" Target="../media/image43.emf"/><Relationship Id="rId2" Type="http://schemas.openxmlformats.org/officeDocument/2006/relationships/slideLayout" Target="../slideLayouts/slideLayout1.xml"/><Relationship Id="rId29" Type="http://schemas.openxmlformats.org/officeDocument/2006/relationships/oleObject" Target="../embeddings/oleObject1.bin"/><Relationship Id="rId41" Type="http://schemas.openxmlformats.org/officeDocument/2006/relationships/oleObject" Target="../embeddings/oleObject15.bin"/><Relationship Id="rId1" Type="http://schemas.openxmlformats.org/officeDocument/2006/relationships/vmlDrawing" Target="../drawings/vmlDrawing12.vml"/><Relationship Id="rId32" Type="http://schemas.openxmlformats.org/officeDocument/2006/relationships/image" Target="../media/image37.emf"/><Relationship Id="rId37" Type="http://schemas.openxmlformats.org/officeDocument/2006/relationships/oleObject" Target="../embeddings/oleObject5.bin"/><Relationship Id="rId40" Type="http://schemas.openxmlformats.org/officeDocument/2006/relationships/image" Target="../media/image41.emf"/><Relationship Id="rId45" Type="http://schemas.openxmlformats.org/officeDocument/2006/relationships/oleObject" Target="../embeddings/oleObject8.bin"/><Relationship Id="rId28" Type="http://schemas.openxmlformats.org/officeDocument/2006/relationships/image" Target="../media/image50.png"/><Relationship Id="rId36" Type="http://schemas.openxmlformats.org/officeDocument/2006/relationships/image" Target="../media/image39.emf"/><Relationship Id="rId49" Type="http://schemas.openxmlformats.org/officeDocument/2006/relationships/oleObject" Target="../embeddings/oleObject16.bin"/><Relationship Id="rId31" Type="http://schemas.openxmlformats.org/officeDocument/2006/relationships/oleObject" Target="../embeddings/oleObject2.bin"/><Relationship Id="rId44" Type="http://schemas.openxmlformats.org/officeDocument/2006/relationships/image" Target="../media/image42.emf"/><Relationship Id="rId27" Type="http://schemas.openxmlformats.org/officeDocument/2006/relationships/image" Target="NULL"/><Relationship Id="rId30" Type="http://schemas.openxmlformats.org/officeDocument/2006/relationships/image" Target="../media/image36.emf"/><Relationship Id="rId35" Type="http://schemas.openxmlformats.org/officeDocument/2006/relationships/oleObject" Target="../embeddings/oleObject4.bin"/><Relationship Id="rId43" Type="http://schemas.openxmlformats.org/officeDocument/2006/relationships/oleObject" Target="../embeddings/oleObject7.bin"/><Relationship Id="rId48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28" Type="http://schemas.openxmlformats.org/officeDocument/2006/relationships/image" Target="NULL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../media/image720.png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28" Type="http://schemas.openxmlformats.org/officeDocument/2006/relationships/image" Target="../media/image750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7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Relationship Id="rId27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0.emf"/><Relationship Id="rId18" Type="http://schemas.openxmlformats.org/officeDocument/2006/relationships/oleObject" Target="../embeddings/oleObject7.bin"/><Relationship Id="rId26" Type="http://schemas.openxmlformats.org/officeDocument/2006/relationships/image" Target="NULL"/><Relationship Id="rId3" Type="http://schemas.openxmlformats.org/officeDocument/2006/relationships/image" Target="../media/image50.png"/><Relationship Id="rId21" Type="http://schemas.openxmlformats.org/officeDocument/2006/relationships/image" Target="../media/image43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8.emf"/><Relationship Id="rId25" Type="http://schemas.openxmlformats.org/officeDocument/2006/relationships/image" Target="../media/image4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133.emf"/><Relationship Id="rId26" Type="http://schemas.openxmlformats.org/officeDocument/2006/relationships/image" Target="../media/image137.emf"/><Relationship Id="rId3" Type="http://schemas.openxmlformats.org/officeDocument/2006/relationships/oleObject" Target="../embeddings/oleObject95.bin"/><Relationship Id="rId21" Type="http://schemas.openxmlformats.org/officeDocument/2006/relationships/oleObject" Target="../embeddings/oleObject104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130.emf"/><Relationship Id="rId17" Type="http://schemas.openxmlformats.org/officeDocument/2006/relationships/oleObject" Target="../embeddings/oleObject102.bin"/><Relationship Id="rId25" Type="http://schemas.openxmlformats.org/officeDocument/2006/relationships/oleObject" Target="../embeddings/oleObject106.bin"/><Relationship Id="rId33" Type="http://schemas.openxmlformats.org/officeDocument/2006/relationships/image" Target="../media/image140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2.emf"/><Relationship Id="rId20" Type="http://schemas.openxmlformats.org/officeDocument/2006/relationships/image" Target="../media/image134.emf"/><Relationship Id="rId29" Type="http://schemas.openxmlformats.org/officeDocument/2006/relationships/oleObject" Target="../embeddings/oleObject108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7.emf"/><Relationship Id="rId11" Type="http://schemas.openxmlformats.org/officeDocument/2006/relationships/oleObject" Target="../embeddings/oleObject99.bin"/><Relationship Id="rId24" Type="http://schemas.openxmlformats.org/officeDocument/2006/relationships/image" Target="../media/image136.emf"/><Relationship Id="rId32" Type="http://schemas.openxmlformats.org/officeDocument/2006/relationships/oleObject" Target="../embeddings/oleObject110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23" Type="http://schemas.openxmlformats.org/officeDocument/2006/relationships/oleObject" Target="../embeddings/oleObject105.bin"/><Relationship Id="rId28" Type="http://schemas.openxmlformats.org/officeDocument/2006/relationships/image" Target="../media/image138.emf"/><Relationship Id="rId10" Type="http://schemas.openxmlformats.org/officeDocument/2006/relationships/image" Target="../media/image129.emf"/><Relationship Id="rId19" Type="http://schemas.openxmlformats.org/officeDocument/2006/relationships/oleObject" Target="../embeddings/oleObject103.bin"/><Relationship Id="rId31" Type="http://schemas.openxmlformats.org/officeDocument/2006/relationships/image" Target="../media/image139.e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131.emf"/><Relationship Id="rId22" Type="http://schemas.openxmlformats.org/officeDocument/2006/relationships/image" Target="../media/image135.emf"/><Relationship Id="rId27" Type="http://schemas.openxmlformats.org/officeDocument/2006/relationships/oleObject" Target="../embeddings/oleObject107.bin"/><Relationship Id="rId30" Type="http://schemas.openxmlformats.org/officeDocument/2006/relationships/oleObject" Target="../embeddings/oleObject10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44.emf"/><Relationship Id="rId18" Type="http://schemas.openxmlformats.org/officeDocument/2006/relationships/oleObject" Target="../embeddings/oleObject118.bin"/><Relationship Id="rId3" Type="http://schemas.openxmlformats.org/officeDocument/2006/relationships/image" Target="../media/image60.png"/><Relationship Id="rId21" Type="http://schemas.openxmlformats.org/officeDocument/2006/relationships/image" Target="../media/image144.emf"/><Relationship Id="rId7" Type="http://schemas.openxmlformats.org/officeDocument/2006/relationships/image" Target="../media/image37.e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142.emf"/><Relationship Id="rId25" Type="http://schemas.openxmlformats.org/officeDocument/2006/relationships/image" Target="../media/image146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19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48.emf"/><Relationship Id="rId24" Type="http://schemas.openxmlformats.org/officeDocument/2006/relationships/oleObject" Target="../embeddings/oleObject121.bin"/><Relationship Id="rId5" Type="http://schemas.openxmlformats.org/officeDocument/2006/relationships/image" Target="../media/image36.emf"/><Relationship Id="rId15" Type="http://schemas.openxmlformats.org/officeDocument/2006/relationships/image" Target="../media/image141.emf"/><Relationship Id="rId23" Type="http://schemas.openxmlformats.org/officeDocument/2006/relationships/image" Target="../media/image145.emf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143.e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116.bin"/><Relationship Id="rId22" Type="http://schemas.openxmlformats.org/officeDocument/2006/relationships/oleObject" Target="../embeddings/oleObject12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57.emf"/><Relationship Id="rId26" Type="http://schemas.openxmlformats.org/officeDocument/2006/relationships/image" Target="../media/image134.emf"/><Relationship Id="rId39" Type="http://schemas.openxmlformats.org/officeDocument/2006/relationships/image" Target="../media/image162.emf"/><Relationship Id="rId3" Type="http://schemas.openxmlformats.org/officeDocument/2006/relationships/oleObject" Target="../embeddings/oleObject125.bin"/><Relationship Id="rId21" Type="http://schemas.openxmlformats.org/officeDocument/2006/relationships/oleObject" Target="../embeddings/oleObject134.bin"/><Relationship Id="rId34" Type="http://schemas.openxmlformats.org/officeDocument/2006/relationships/oleObject" Target="../embeddings/oleObject141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54.emf"/><Relationship Id="rId17" Type="http://schemas.openxmlformats.org/officeDocument/2006/relationships/oleObject" Target="../embeddings/oleObject132.bin"/><Relationship Id="rId25" Type="http://schemas.openxmlformats.org/officeDocument/2006/relationships/oleObject" Target="../embeddings/oleObject136.bin"/><Relationship Id="rId33" Type="http://schemas.openxmlformats.org/officeDocument/2006/relationships/oleObject" Target="../embeddings/oleObject140.bin"/><Relationship Id="rId38" Type="http://schemas.openxmlformats.org/officeDocument/2006/relationships/oleObject" Target="../embeddings/oleObject14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6.emf"/><Relationship Id="rId20" Type="http://schemas.openxmlformats.org/officeDocument/2006/relationships/image" Target="../media/image131.emf"/><Relationship Id="rId29" Type="http://schemas.openxmlformats.org/officeDocument/2006/relationships/oleObject" Target="../embeddings/oleObject138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1.emf"/><Relationship Id="rId11" Type="http://schemas.openxmlformats.org/officeDocument/2006/relationships/oleObject" Target="../embeddings/oleObject129.bin"/><Relationship Id="rId24" Type="http://schemas.openxmlformats.org/officeDocument/2006/relationships/image" Target="../media/image133.emf"/><Relationship Id="rId32" Type="http://schemas.openxmlformats.org/officeDocument/2006/relationships/image" Target="../media/image159.emf"/><Relationship Id="rId37" Type="http://schemas.openxmlformats.org/officeDocument/2006/relationships/image" Target="../media/image161.emf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23" Type="http://schemas.openxmlformats.org/officeDocument/2006/relationships/oleObject" Target="../embeddings/oleObject135.bin"/><Relationship Id="rId28" Type="http://schemas.openxmlformats.org/officeDocument/2006/relationships/image" Target="../media/image135.emf"/><Relationship Id="rId36" Type="http://schemas.openxmlformats.org/officeDocument/2006/relationships/oleObject" Target="../embeddings/oleObject142.bin"/><Relationship Id="rId10" Type="http://schemas.openxmlformats.org/officeDocument/2006/relationships/image" Target="../media/image153.emf"/><Relationship Id="rId19" Type="http://schemas.openxmlformats.org/officeDocument/2006/relationships/oleObject" Target="../embeddings/oleObject133.bin"/><Relationship Id="rId31" Type="http://schemas.openxmlformats.org/officeDocument/2006/relationships/oleObject" Target="../embeddings/oleObject139.bin"/><Relationship Id="rId4" Type="http://schemas.openxmlformats.org/officeDocument/2006/relationships/image" Target="../media/image150.e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55.emf"/><Relationship Id="rId22" Type="http://schemas.openxmlformats.org/officeDocument/2006/relationships/image" Target="../media/image132.emf"/><Relationship Id="rId27" Type="http://schemas.openxmlformats.org/officeDocument/2006/relationships/oleObject" Target="../embeddings/oleObject137.bin"/><Relationship Id="rId30" Type="http://schemas.openxmlformats.org/officeDocument/2006/relationships/image" Target="../media/image158.emf"/><Relationship Id="rId35" Type="http://schemas.openxmlformats.org/officeDocument/2006/relationships/image" Target="../media/image160.e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emf"/><Relationship Id="rId18" Type="http://schemas.openxmlformats.org/officeDocument/2006/relationships/oleObject" Target="../embeddings/oleObject151.bin"/><Relationship Id="rId26" Type="http://schemas.openxmlformats.org/officeDocument/2006/relationships/oleObject" Target="../embeddings/oleObject155.bin"/><Relationship Id="rId39" Type="http://schemas.openxmlformats.org/officeDocument/2006/relationships/oleObject" Target="../embeddings/oleObject161.bin"/><Relationship Id="rId21" Type="http://schemas.openxmlformats.org/officeDocument/2006/relationships/image" Target="../media/image44.emf"/><Relationship Id="rId34" Type="http://schemas.openxmlformats.org/officeDocument/2006/relationships/oleObject" Target="../embeddings/oleObject159.bin"/><Relationship Id="rId42" Type="http://schemas.openxmlformats.org/officeDocument/2006/relationships/oleObject" Target="../embeddings/oleObject164.bin"/><Relationship Id="rId47" Type="http://schemas.openxmlformats.org/officeDocument/2006/relationships/image" Target="../media/image55.emf"/><Relationship Id="rId50" Type="http://schemas.openxmlformats.org/officeDocument/2006/relationships/image" Target="../media/image60.png"/><Relationship Id="rId55" Type="http://schemas.openxmlformats.org/officeDocument/2006/relationships/oleObject" Target="../embeddings/oleObject174.bin"/><Relationship Id="rId63" Type="http://schemas.openxmlformats.org/officeDocument/2006/relationships/oleObject" Target="../embeddings/oleObject179.bin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50.bin"/><Relationship Id="rId20" Type="http://schemas.openxmlformats.org/officeDocument/2006/relationships/oleObject" Target="../embeddings/oleObject152.bin"/><Relationship Id="rId29" Type="http://schemas.openxmlformats.org/officeDocument/2006/relationships/image" Target="../media/image54.emf"/><Relationship Id="rId41" Type="http://schemas.openxmlformats.org/officeDocument/2006/relationships/oleObject" Target="../embeddings/oleObject163.bin"/><Relationship Id="rId54" Type="http://schemas.openxmlformats.org/officeDocument/2006/relationships/oleObject" Target="../embeddings/oleObject173.bin"/><Relationship Id="rId62" Type="http://schemas.openxmlformats.org/officeDocument/2006/relationships/image" Target="../media/image168.e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39.emf"/><Relationship Id="rId24" Type="http://schemas.openxmlformats.org/officeDocument/2006/relationships/oleObject" Target="../embeddings/oleObject154.bin"/><Relationship Id="rId32" Type="http://schemas.openxmlformats.org/officeDocument/2006/relationships/oleObject" Target="../embeddings/oleObject158.bin"/><Relationship Id="rId37" Type="http://schemas.openxmlformats.org/officeDocument/2006/relationships/image" Target="../media/image166.emf"/><Relationship Id="rId40" Type="http://schemas.openxmlformats.org/officeDocument/2006/relationships/oleObject" Target="../embeddings/oleObject162.bin"/><Relationship Id="rId45" Type="http://schemas.openxmlformats.org/officeDocument/2006/relationships/oleObject" Target="../embeddings/oleObject167.bin"/><Relationship Id="rId53" Type="http://schemas.openxmlformats.org/officeDocument/2006/relationships/oleObject" Target="../embeddings/oleObject172.bin"/><Relationship Id="rId58" Type="http://schemas.openxmlformats.org/officeDocument/2006/relationships/image" Target="../media/image57.emf"/><Relationship Id="rId5" Type="http://schemas.openxmlformats.org/officeDocument/2006/relationships/image" Target="../media/image36.emf"/><Relationship Id="rId15" Type="http://schemas.openxmlformats.org/officeDocument/2006/relationships/image" Target="../media/image41.emf"/><Relationship Id="rId23" Type="http://schemas.openxmlformats.org/officeDocument/2006/relationships/image" Target="../media/image43.emf"/><Relationship Id="rId28" Type="http://schemas.openxmlformats.org/officeDocument/2006/relationships/oleObject" Target="../embeddings/oleObject156.bin"/><Relationship Id="rId36" Type="http://schemas.openxmlformats.org/officeDocument/2006/relationships/oleObject" Target="../embeddings/oleObject160.bin"/><Relationship Id="rId49" Type="http://schemas.openxmlformats.org/officeDocument/2006/relationships/image" Target="../media/image56.emf"/><Relationship Id="rId57" Type="http://schemas.openxmlformats.org/officeDocument/2006/relationships/oleObject" Target="../embeddings/oleObject176.bin"/><Relationship Id="rId61" Type="http://schemas.openxmlformats.org/officeDocument/2006/relationships/oleObject" Target="../embeddings/oleObject178.bin"/><Relationship Id="rId10" Type="http://schemas.openxmlformats.org/officeDocument/2006/relationships/oleObject" Target="../embeddings/oleObject147.bin"/><Relationship Id="rId19" Type="http://schemas.openxmlformats.org/officeDocument/2006/relationships/image" Target="../media/image49.emf"/><Relationship Id="rId31" Type="http://schemas.openxmlformats.org/officeDocument/2006/relationships/image" Target="../media/image163.emf"/><Relationship Id="rId44" Type="http://schemas.openxmlformats.org/officeDocument/2006/relationships/oleObject" Target="../embeddings/oleObject166.bin"/><Relationship Id="rId52" Type="http://schemas.openxmlformats.org/officeDocument/2006/relationships/oleObject" Target="../embeddings/oleObject171.bin"/><Relationship Id="rId60" Type="http://schemas.openxmlformats.org/officeDocument/2006/relationships/image" Target="../media/image167.emf"/><Relationship Id="rId65" Type="http://schemas.openxmlformats.org/officeDocument/2006/relationships/image" Target="NULL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38.emf"/><Relationship Id="rId14" Type="http://schemas.openxmlformats.org/officeDocument/2006/relationships/oleObject" Target="../embeddings/oleObject149.bin"/><Relationship Id="rId22" Type="http://schemas.openxmlformats.org/officeDocument/2006/relationships/oleObject" Target="../embeddings/oleObject153.bin"/><Relationship Id="rId27" Type="http://schemas.openxmlformats.org/officeDocument/2006/relationships/image" Target="../media/image53.emf"/><Relationship Id="rId30" Type="http://schemas.openxmlformats.org/officeDocument/2006/relationships/oleObject" Target="../embeddings/oleObject157.bin"/><Relationship Id="rId35" Type="http://schemas.openxmlformats.org/officeDocument/2006/relationships/image" Target="../media/image165.emf"/><Relationship Id="rId43" Type="http://schemas.openxmlformats.org/officeDocument/2006/relationships/oleObject" Target="../embeddings/oleObject165.bin"/><Relationship Id="rId48" Type="http://schemas.openxmlformats.org/officeDocument/2006/relationships/oleObject" Target="../embeddings/oleObject169.bin"/><Relationship Id="rId56" Type="http://schemas.openxmlformats.org/officeDocument/2006/relationships/oleObject" Target="../embeddings/oleObject175.bin"/><Relationship Id="rId64" Type="http://schemas.openxmlformats.org/officeDocument/2006/relationships/image" Target="../media/image169.emf"/><Relationship Id="rId8" Type="http://schemas.openxmlformats.org/officeDocument/2006/relationships/oleObject" Target="../embeddings/oleObject146.bin"/><Relationship Id="rId51" Type="http://schemas.openxmlformats.org/officeDocument/2006/relationships/oleObject" Target="../embeddings/oleObject170.bin"/><Relationship Id="rId3" Type="http://schemas.openxmlformats.org/officeDocument/2006/relationships/image" Target="../media/image50.png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48.emf"/><Relationship Id="rId25" Type="http://schemas.openxmlformats.org/officeDocument/2006/relationships/image" Target="../media/image42.emf"/><Relationship Id="rId33" Type="http://schemas.openxmlformats.org/officeDocument/2006/relationships/image" Target="../media/image164.emf"/><Relationship Id="rId38" Type="http://schemas.openxmlformats.org/officeDocument/2006/relationships/image" Target="../media/image59.png"/><Relationship Id="rId46" Type="http://schemas.openxmlformats.org/officeDocument/2006/relationships/oleObject" Target="../embeddings/oleObject168.bin"/><Relationship Id="rId59" Type="http://schemas.openxmlformats.org/officeDocument/2006/relationships/oleObject" Target="../embeddings/oleObject17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13" Type="http://schemas.openxmlformats.org/officeDocument/2006/relationships/image" Target="../media/image172.emf"/><Relationship Id="rId18" Type="http://schemas.openxmlformats.org/officeDocument/2006/relationships/oleObject" Target="../embeddings/oleObject186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81.bin"/><Relationship Id="rId12" Type="http://schemas.openxmlformats.org/officeDocument/2006/relationships/oleObject" Target="../embeddings/oleObject183.bin"/><Relationship Id="rId17" Type="http://schemas.openxmlformats.org/officeDocument/2006/relationships/oleObject" Target="../embeddings/oleObject18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4.gi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70.emf"/><Relationship Id="rId11" Type="http://schemas.openxmlformats.org/officeDocument/2006/relationships/image" Target="../media/image36.emf"/><Relationship Id="rId5" Type="http://schemas.openxmlformats.org/officeDocument/2006/relationships/oleObject" Target="../embeddings/oleObject180.bin"/><Relationship Id="rId15" Type="http://schemas.openxmlformats.org/officeDocument/2006/relationships/image" Target="../media/image173.emf"/><Relationship Id="rId10" Type="http://schemas.openxmlformats.org/officeDocument/2006/relationships/oleObject" Target="../embeddings/oleObject182.bin"/><Relationship Id="rId19" Type="http://schemas.openxmlformats.org/officeDocument/2006/relationships/oleObject" Target="../embeddings/oleObject187.bin"/><Relationship Id="rId4" Type="http://schemas.openxmlformats.org/officeDocument/2006/relationships/image" Target="../media/image140.emf"/><Relationship Id="rId9" Type="http://schemas.openxmlformats.org/officeDocument/2006/relationships/image" Target="../media/image58.gif"/><Relationship Id="rId14" Type="http://schemas.openxmlformats.org/officeDocument/2006/relationships/oleObject" Target="../embeddings/oleObject18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60.png"/><Relationship Id="rId7" Type="http://schemas.openxmlformats.org/officeDocument/2006/relationships/image" Target="../media/image87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60.png"/><Relationship Id="rId7" Type="http://schemas.openxmlformats.org/officeDocument/2006/relationships/image" Target="../media/image87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13" Type="http://schemas.openxmlformats.org/officeDocument/2006/relationships/image" Target="../media/image135.emf"/><Relationship Id="rId18" Type="http://schemas.openxmlformats.org/officeDocument/2006/relationships/oleObject" Target="../embeddings/oleObject195.bin"/><Relationship Id="rId3" Type="http://schemas.openxmlformats.org/officeDocument/2006/relationships/image" Target="../media/image101.png"/><Relationship Id="rId7" Type="http://schemas.openxmlformats.org/officeDocument/2006/relationships/image" Target="../media/image132.emf"/><Relationship Id="rId12" Type="http://schemas.openxmlformats.org/officeDocument/2006/relationships/oleObject" Target="../embeddings/oleObject192.bin"/><Relationship Id="rId17" Type="http://schemas.openxmlformats.org/officeDocument/2006/relationships/image" Target="../media/image15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94.bin"/><Relationship Id="rId20" Type="http://schemas.openxmlformats.org/officeDocument/2006/relationships/image" Target="../media/image103.png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89.bin"/><Relationship Id="rId11" Type="http://schemas.openxmlformats.org/officeDocument/2006/relationships/image" Target="../media/image134.emf"/><Relationship Id="rId5" Type="http://schemas.openxmlformats.org/officeDocument/2006/relationships/image" Target="../media/image131.emf"/><Relationship Id="rId15" Type="http://schemas.openxmlformats.org/officeDocument/2006/relationships/image" Target="../media/image158.emf"/><Relationship Id="rId10" Type="http://schemas.openxmlformats.org/officeDocument/2006/relationships/oleObject" Target="../embeddings/oleObject191.bin"/><Relationship Id="rId19" Type="http://schemas.openxmlformats.org/officeDocument/2006/relationships/image" Target="../media/image102.png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133.emf"/><Relationship Id="rId14" Type="http://schemas.openxmlformats.org/officeDocument/2006/relationships/oleObject" Target="../embeddings/oleObject19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0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50.png"/><Relationship Id="rId4" Type="http://schemas.openxmlformats.org/officeDocument/2006/relationships/image" Target="../media/image7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5DEF5E-79F0-4119-B9FD-01745532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9DFC9A-173E-4EC5-B50F-3CEC03B03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834"/>
            <a:ext cx="9144000" cy="64657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AE8114-0135-4462-87CD-540E4C80AA1E}"/>
              </a:ext>
            </a:extLst>
          </p:cNvPr>
          <p:cNvSpPr txBox="1"/>
          <p:nvPr/>
        </p:nvSpPr>
        <p:spPr>
          <a:xfrm>
            <a:off x="3970421" y="64169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通关状态</a:t>
            </a:r>
          </a:p>
        </p:txBody>
      </p:sp>
    </p:spTree>
    <p:extLst>
      <p:ext uri="{BB962C8B-B14F-4D97-AF65-F5344CB8AC3E}">
        <p14:creationId xmlns:p14="http://schemas.microsoft.com/office/powerpoint/2010/main" val="1315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21">
                <a:extLst>
                  <a:ext uri="{FF2B5EF4-FFF2-40B4-BE49-F238E27FC236}">
                    <a16:creationId xmlns:a16="http://schemas.microsoft.com/office/drawing/2014/main" id="{5C10ADD0-A435-445C-BD6B-9BF92F5EC0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91" y="51015"/>
                <a:ext cx="9025817" cy="22767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）确定刚体绕轴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自转角速度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，写出矢量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利用固定在刚体上的坐标轴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确定第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）再令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，寻找第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，以此类推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Text Box 21">
                <a:extLst>
                  <a:ext uri="{FF2B5EF4-FFF2-40B4-BE49-F238E27FC236}">
                    <a16:creationId xmlns:a16="http://schemas.microsoft.com/office/drawing/2014/main" id="{5C10ADD0-A435-445C-BD6B-9BF92F5E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1" y="51015"/>
                <a:ext cx="9025817" cy="2276714"/>
              </a:xfrm>
              <a:prstGeom prst="rect">
                <a:avLst/>
              </a:prstGeom>
              <a:blipFill>
                <a:blip r:embed="rId2"/>
                <a:stretch>
                  <a:fillRect l="-1012" b="-505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 Box 21">
                <a:extLst>
                  <a:ext uri="{FF2B5EF4-FFF2-40B4-BE49-F238E27FC236}">
                    <a16:creationId xmlns:a16="http://schemas.microsoft.com/office/drawing/2014/main" id="{C12CE4EE-7D54-4555-9B6A-D29D3A533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91" y="2438777"/>
                <a:ext cx="9025817" cy="40585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例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如图所示装置，圆盘绕轴自转角速度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，框架转动角速度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，写出圆盘的总角速度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.</a:t>
                </a: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建立柱坐标系，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沿圆盘自转方向，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竖直向上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）自转角速度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，考察固定在圆盘上的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轴，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圆盘仍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绕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轴转动，角速度大小为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）再令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轴固定，没有更多的分角速度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5" name="Text Box 21">
                <a:extLst>
                  <a:ext uri="{FF2B5EF4-FFF2-40B4-BE49-F238E27FC236}">
                    <a16:creationId xmlns:a16="http://schemas.microsoft.com/office/drawing/2014/main" id="{C12CE4EE-7D54-4555-9B6A-D29D3A53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1" y="2438777"/>
                <a:ext cx="9025817" cy="4058547"/>
              </a:xfrm>
              <a:prstGeom prst="rect">
                <a:avLst/>
              </a:prstGeom>
              <a:blipFill>
                <a:blip r:embed="rId3"/>
                <a:stretch>
                  <a:fillRect l="-1012" t="-449" r="-675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5A900773-120E-41F6-91CE-CD7C954E8ED9}"/>
              </a:ext>
            </a:extLst>
          </p:cNvPr>
          <p:cNvGrpSpPr/>
          <p:nvPr/>
        </p:nvGrpSpPr>
        <p:grpSpPr>
          <a:xfrm>
            <a:off x="6715350" y="3489234"/>
            <a:ext cx="1800000" cy="1520603"/>
            <a:chOff x="6409201" y="3663406"/>
            <a:chExt cx="1800000" cy="152060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00C3284-B2FB-4F73-8DD0-43322CD525D5}"/>
                </a:ext>
              </a:extLst>
            </p:cNvPr>
            <p:cNvGrpSpPr/>
            <p:nvPr/>
          </p:nvGrpSpPr>
          <p:grpSpPr>
            <a:xfrm>
              <a:off x="6409201" y="3704063"/>
              <a:ext cx="1800000" cy="1462804"/>
              <a:chOff x="432149" y="3969834"/>
              <a:chExt cx="1800000" cy="146280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5438E3-7561-49A9-94E0-476D9824BA26}"/>
                  </a:ext>
                </a:extLst>
              </p:cNvPr>
              <p:cNvSpPr/>
              <p:nvPr/>
            </p:nvSpPr>
            <p:spPr>
              <a:xfrm>
                <a:off x="432149" y="4088780"/>
                <a:ext cx="65939" cy="869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DA4AFD1-9CB1-4425-8876-01CF78C5D471}"/>
                  </a:ext>
                </a:extLst>
              </p:cNvPr>
              <p:cNvSpPr/>
              <p:nvPr/>
            </p:nvSpPr>
            <p:spPr>
              <a:xfrm>
                <a:off x="2156027" y="4088780"/>
                <a:ext cx="65939" cy="869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4F39B51-A754-4050-A548-34CCB96F6475}"/>
                  </a:ext>
                </a:extLst>
              </p:cNvPr>
              <p:cNvSpPr/>
              <p:nvPr/>
            </p:nvSpPr>
            <p:spPr>
              <a:xfrm>
                <a:off x="1220636" y="3969834"/>
                <a:ext cx="223024" cy="80385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A28B7920-5A0D-452F-AEDE-32B87F7AAB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2148" y="4371762"/>
                <a:ext cx="82387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CB58A26-9CF3-473C-AEA7-70942ADBD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088" y="4371762"/>
                <a:ext cx="7225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5D48208-39EA-4BDF-B12A-A2EB28FC4B25}"/>
                  </a:ext>
                </a:extLst>
              </p:cNvPr>
              <p:cNvSpPr/>
              <p:nvPr/>
            </p:nvSpPr>
            <p:spPr>
              <a:xfrm>
                <a:off x="1299178" y="4892638"/>
                <a:ext cx="65939" cy="54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FF8D610-D828-47D3-87D1-EF02C67731C0}"/>
                  </a:ext>
                </a:extLst>
              </p:cNvPr>
              <p:cNvSpPr/>
              <p:nvPr/>
            </p:nvSpPr>
            <p:spPr>
              <a:xfrm rot="5400000">
                <a:off x="1299179" y="4025607"/>
                <a:ext cx="65939" cy="18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0C402CBA-E881-46DC-B8F6-E395AE9846F9}"/>
                  </a:ext>
                </a:extLst>
              </p:cNvPr>
              <p:cNvSpPr/>
              <p:nvPr/>
            </p:nvSpPr>
            <p:spPr>
              <a:xfrm rot="16200000" flipH="1" flipV="1">
                <a:off x="1081568" y="4303879"/>
                <a:ext cx="483219" cy="133331"/>
              </a:xfrm>
              <a:prstGeom prst="arc">
                <a:avLst>
                  <a:gd name="adj1" fmla="val 19964875"/>
                  <a:gd name="adj2" fmla="val 12412191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694C5E5B-22F3-4C4F-A87D-A00C60D2F4C3}"/>
                  </a:ext>
                </a:extLst>
              </p:cNvPr>
              <p:cNvSpPr/>
              <p:nvPr/>
            </p:nvSpPr>
            <p:spPr>
              <a:xfrm>
                <a:off x="1081854" y="5175619"/>
                <a:ext cx="483219" cy="133331"/>
              </a:xfrm>
              <a:prstGeom prst="arc">
                <a:avLst>
                  <a:gd name="adj1" fmla="val 19964875"/>
                  <a:gd name="adj2" fmla="val 12412191"/>
                </a:avLst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27F3A65-F105-4335-9056-F1405FBCCCB5}"/>
                    </a:ext>
                  </a:extLst>
                </p:cNvPr>
                <p:cNvSpPr/>
                <p:nvPr/>
              </p:nvSpPr>
              <p:spPr>
                <a:xfrm>
                  <a:off x="7479441" y="4722344"/>
                  <a:ext cx="4619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27F3A65-F105-4335-9056-F1405FBCC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441" y="4722344"/>
                  <a:ext cx="46198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E5B74DD5-38E4-47F2-82BD-327C5885C86E}"/>
                    </a:ext>
                  </a:extLst>
                </p:cNvPr>
                <p:cNvSpPr/>
                <p:nvPr/>
              </p:nvSpPr>
              <p:spPr>
                <a:xfrm>
                  <a:off x="6752493" y="3663406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E5B74DD5-38E4-47F2-82BD-327C5885C8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2493" y="3663406"/>
                  <a:ext cx="483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A306475-3327-4E94-995A-32F4CA2005C8}"/>
              </a:ext>
            </a:extLst>
          </p:cNvPr>
          <p:cNvGrpSpPr/>
          <p:nvPr/>
        </p:nvGrpSpPr>
        <p:grpSpPr>
          <a:xfrm>
            <a:off x="7316257" y="3030230"/>
            <a:ext cx="1507697" cy="1311069"/>
            <a:chOff x="7309199" y="3207565"/>
            <a:chExt cx="1507697" cy="1311069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6B51755-FD93-449E-8709-26FB1C0584DE}"/>
                </a:ext>
              </a:extLst>
            </p:cNvPr>
            <p:cNvCxnSpPr>
              <a:cxnSpLocks/>
            </p:cNvCxnSpPr>
            <p:nvPr/>
          </p:nvCxnSpPr>
          <p:spPr>
            <a:xfrm>
              <a:off x="7309199" y="4104773"/>
              <a:ext cx="1507697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0C73EFB-F60E-4223-B7E3-AEB44AE7F11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 flipV="1">
              <a:off x="7604581" y="3253568"/>
              <a:ext cx="10769" cy="126506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CF53E61-9118-4294-886B-C86AAB4848BC}"/>
                    </a:ext>
                  </a:extLst>
                </p:cNvPr>
                <p:cNvSpPr/>
                <p:nvPr/>
              </p:nvSpPr>
              <p:spPr>
                <a:xfrm>
                  <a:off x="8492730" y="4104773"/>
                  <a:ext cx="3124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CF53E61-9118-4294-886B-C86AAB484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730" y="410477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2951" r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6DE8E5-DFF3-4193-98B6-6EBCFDEC89F5}"/>
                    </a:ext>
                  </a:extLst>
                </p:cNvPr>
                <p:cNvSpPr/>
                <p:nvPr/>
              </p:nvSpPr>
              <p:spPr>
                <a:xfrm>
                  <a:off x="7331403" y="3207565"/>
                  <a:ext cx="370935" cy="410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A6DE8E5-DFF3-4193-98B6-6EBCFDEC89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403" y="3207565"/>
                  <a:ext cx="370935" cy="4103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48586FD-A850-4495-95A1-9F85462A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2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21">
                <a:extLst>
                  <a:ext uri="{FF2B5EF4-FFF2-40B4-BE49-F238E27FC236}">
                    <a16:creationId xmlns:a16="http://schemas.microsoft.com/office/drawing/2014/main" id="{5C10ADD0-A435-445C-BD6B-9BF92F5EC0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92" y="51015"/>
                <a:ext cx="8973396" cy="60236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例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4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陀螺自转角速度为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，转轴进动角速度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，自转轴与竖直轴夹角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求总角速度矢量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解答：（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）建立柱坐标系，自转角速度为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，显然柱系的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固定在陀螺上，他们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随着进动而改变方向，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，则陀螺不再转动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+2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Text Box 21">
                <a:extLst>
                  <a:ext uri="{FF2B5EF4-FFF2-40B4-BE49-F238E27FC236}">
                    <a16:creationId xmlns:a16="http://schemas.microsoft.com/office/drawing/2014/main" id="{5C10ADD0-A435-445C-BD6B-9BF92F5E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2" y="51015"/>
                <a:ext cx="8973396" cy="6023637"/>
              </a:xfrm>
              <a:prstGeom prst="rect">
                <a:avLst/>
              </a:prstGeom>
              <a:blipFill>
                <a:blip r:embed="rId2"/>
                <a:stretch>
                  <a:fillRect l="-101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175F202B-4AA3-4E13-8979-C2D030BA3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84" y="613916"/>
            <a:ext cx="2310446" cy="2461215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DB5A26-21C1-44E5-AA03-2C01FD21771F}"/>
              </a:ext>
            </a:extLst>
          </p:cNvPr>
          <p:cNvGrpSpPr/>
          <p:nvPr/>
        </p:nvGrpSpPr>
        <p:grpSpPr>
          <a:xfrm>
            <a:off x="7795754" y="139576"/>
            <a:ext cx="1169823" cy="3026338"/>
            <a:chOff x="7298432" y="2010306"/>
            <a:chExt cx="1169823" cy="3026338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69A9B237-0829-4B09-A48A-8772CEF7D665}"/>
                </a:ext>
              </a:extLst>
            </p:cNvPr>
            <p:cNvCxnSpPr>
              <a:cxnSpLocks/>
            </p:cNvCxnSpPr>
            <p:nvPr/>
          </p:nvCxnSpPr>
          <p:spPr>
            <a:xfrm>
              <a:off x="7298432" y="4677938"/>
              <a:ext cx="1169823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936BF0E-4BFC-4F41-B721-677225A57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9202" y="2138359"/>
              <a:ext cx="22201" cy="255444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5AA20DB-97AF-4A4E-8EB3-891EB32D17DB}"/>
                    </a:ext>
                  </a:extLst>
                </p:cNvPr>
                <p:cNvSpPr/>
                <p:nvPr/>
              </p:nvSpPr>
              <p:spPr>
                <a:xfrm>
                  <a:off x="8052280" y="4667312"/>
                  <a:ext cx="3124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5AA20DB-97AF-4A4E-8EB3-891EB32D17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280" y="4667312"/>
                  <a:ext cx="31245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3333" r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893C3EF-22B0-4453-B196-1205413C33DA}"/>
                    </a:ext>
                  </a:extLst>
                </p:cNvPr>
                <p:cNvSpPr/>
                <p:nvPr/>
              </p:nvSpPr>
              <p:spPr>
                <a:xfrm>
                  <a:off x="7342173" y="2010306"/>
                  <a:ext cx="370935" cy="4103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893C3EF-22B0-4453-B196-1205413C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173" y="2010306"/>
                  <a:ext cx="370935" cy="4103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5DE7A-D24A-474D-A13C-39509200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0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30E548D-E117-4FBD-9F3C-96EF92EF70D8}"/>
              </a:ext>
            </a:extLst>
          </p:cNvPr>
          <p:cNvGrpSpPr/>
          <p:nvPr/>
        </p:nvGrpSpPr>
        <p:grpSpPr>
          <a:xfrm>
            <a:off x="2750120" y="2586433"/>
            <a:ext cx="2946391" cy="2434235"/>
            <a:chOff x="2794429" y="4007989"/>
            <a:chExt cx="1800000" cy="155151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2207BAE-FF7E-4A74-AE75-2327DF29FB7E}"/>
                </a:ext>
              </a:extLst>
            </p:cNvPr>
            <p:cNvSpPr/>
            <p:nvPr/>
          </p:nvSpPr>
          <p:spPr>
            <a:xfrm rot="16200000">
              <a:off x="3525364" y="5046060"/>
              <a:ext cx="223024" cy="80385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AD878E4-969E-454B-BCD3-A01E891E3A11}"/>
                </a:ext>
              </a:extLst>
            </p:cNvPr>
            <p:cNvSpPr/>
            <p:nvPr/>
          </p:nvSpPr>
          <p:spPr>
            <a:xfrm rot="5400000">
              <a:off x="3661459" y="3181346"/>
              <a:ext cx="65939" cy="18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5F17E9-8450-4A20-B8A1-60CEF63C2C9D}"/>
                </a:ext>
              </a:extLst>
            </p:cNvPr>
            <p:cNvSpPr/>
            <p:nvPr/>
          </p:nvSpPr>
          <p:spPr>
            <a:xfrm rot="10800000">
              <a:off x="3603907" y="4007989"/>
              <a:ext cx="65939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9AD2259-F9A7-485A-BFDE-5A3808E13989}"/>
                </a:ext>
              </a:extLst>
            </p:cNvPr>
            <p:cNvSpPr/>
            <p:nvPr/>
          </p:nvSpPr>
          <p:spPr>
            <a:xfrm>
              <a:off x="3602874" y="404093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9630BB4E-CD80-4E4E-BD25-C8FC4B4631AE}"/>
                </a:ext>
              </a:extLst>
            </p:cNvPr>
            <p:cNvSpPr/>
            <p:nvPr/>
          </p:nvSpPr>
          <p:spPr>
            <a:xfrm>
              <a:off x="3395266" y="5382013"/>
              <a:ext cx="483219" cy="133331"/>
            </a:xfrm>
            <a:prstGeom prst="arc">
              <a:avLst>
                <a:gd name="adj1" fmla="val 19964875"/>
                <a:gd name="adj2" fmla="val 12412191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08BE9DBE-4DC9-467B-94F9-FCBA9E4BBED8}"/>
                </a:ext>
              </a:extLst>
            </p:cNvPr>
            <p:cNvSpPr/>
            <p:nvPr/>
          </p:nvSpPr>
          <p:spPr>
            <a:xfrm>
              <a:off x="3395266" y="4412165"/>
              <a:ext cx="483219" cy="223026"/>
            </a:xfrm>
            <a:prstGeom prst="arc">
              <a:avLst>
                <a:gd name="adj1" fmla="val 969902"/>
                <a:gd name="adj2" fmla="val 9271892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D08543-5104-4098-9BF7-18198F92E724}"/>
              </a:ext>
            </a:extLst>
          </p:cNvPr>
          <p:cNvGrpSpPr/>
          <p:nvPr/>
        </p:nvGrpSpPr>
        <p:grpSpPr>
          <a:xfrm>
            <a:off x="6309959" y="4306666"/>
            <a:ext cx="2118731" cy="1078090"/>
            <a:chOff x="5708679" y="3695601"/>
            <a:chExt cx="2118731" cy="1078090"/>
          </a:xfrm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B9459CD8-EA02-442F-8BEB-9A4B787A96AF}"/>
                </a:ext>
              </a:extLst>
            </p:cNvPr>
            <p:cNvSpPr/>
            <p:nvPr/>
          </p:nvSpPr>
          <p:spPr>
            <a:xfrm>
              <a:off x="5708679" y="3712815"/>
              <a:ext cx="2118731" cy="1060876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55633C4-0189-4905-B4D8-CF5C0B8169D1}"/>
                </a:ext>
              </a:extLst>
            </p:cNvPr>
            <p:cNvSpPr/>
            <p:nvPr/>
          </p:nvSpPr>
          <p:spPr>
            <a:xfrm>
              <a:off x="7374379" y="3695601"/>
              <a:ext cx="223024" cy="80385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926C625-3D4C-41BE-ABB9-6197D4E82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1831" y="4097529"/>
              <a:ext cx="7225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91E5144-E236-4584-A4E5-537B6BE6C33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290557" y="4114026"/>
              <a:ext cx="72254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F2A4823F-F1AB-4F76-BC5F-DD278E94D8ED}"/>
                </a:ext>
              </a:extLst>
            </p:cNvPr>
            <p:cNvSpPr/>
            <p:nvPr/>
          </p:nvSpPr>
          <p:spPr>
            <a:xfrm>
              <a:off x="6410221" y="3877564"/>
              <a:ext cx="483219" cy="133331"/>
            </a:xfrm>
            <a:prstGeom prst="arc">
              <a:avLst>
                <a:gd name="adj1" fmla="val 19964875"/>
                <a:gd name="adj2" fmla="val 12412191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87364A1E-BBCA-462F-9714-866C3ADCCB30}"/>
                </a:ext>
              </a:extLst>
            </p:cNvPr>
            <p:cNvSpPr/>
            <p:nvPr/>
          </p:nvSpPr>
          <p:spPr>
            <a:xfrm rot="5400000" flipH="1">
              <a:off x="7244281" y="4030863"/>
              <a:ext cx="483219" cy="133331"/>
            </a:xfrm>
            <a:prstGeom prst="arc">
              <a:avLst>
                <a:gd name="adj1" fmla="val 19964875"/>
                <a:gd name="adj2" fmla="val 12412191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B4DEDD-86D3-4D7C-8C5C-787A25D9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21">
                <a:extLst>
                  <a:ext uri="{FF2B5EF4-FFF2-40B4-BE49-F238E27FC236}">
                    <a16:creationId xmlns:a16="http://schemas.microsoft.com/office/drawing/2014/main" id="{53DAAC7B-E873-47F5-AA8E-02AF5EB10F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92" y="51015"/>
                <a:ext cx="8973396" cy="22382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例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5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杆一端挂在横梁上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点，绕悬挂点以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转动；另一端连接圆盘。分析两种情况下圆盘的角速度。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）盘与杆保持垂直，圆盘绕杆以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）盘保持水平，圆盘绕竖直轴以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8" name="Text Box 21">
                <a:extLst>
                  <a:ext uri="{FF2B5EF4-FFF2-40B4-BE49-F238E27FC236}">
                    <a16:creationId xmlns:a16="http://schemas.microsoft.com/office/drawing/2014/main" id="{53DAAC7B-E873-47F5-AA8E-02AF5EB10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2" y="51015"/>
                <a:ext cx="8973396" cy="2238241"/>
              </a:xfrm>
              <a:prstGeom prst="rect">
                <a:avLst/>
              </a:prstGeom>
              <a:blipFill>
                <a:blip r:embed="rId2"/>
                <a:stretch>
                  <a:fillRect l="-1018" b="-5135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>
            <a:extLst>
              <a:ext uri="{FF2B5EF4-FFF2-40B4-BE49-F238E27FC236}">
                <a16:creationId xmlns:a16="http://schemas.microsoft.com/office/drawing/2014/main" id="{833AF9F2-58E1-8044-84E7-A17F4DA5D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538"/>
            <a:ext cx="1954213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§3.3 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欧拉角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A7AD877-354C-4374-B683-DDF84796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0" y="942434"/>
            <a:ext cx="2517543" cy="216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B73873C-D773-482E-9D09-C44384D66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50" y="942434"/>
            <a:ext cx="2608336" cy="224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8BC5F8-7CFE-4F3F-A22D-1CA33362A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70" y="447483"/>
            <a:ext cx="3429000" cy="3724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2332B1E-14E8-480A-93E8-9D3D857CF9ED}"/>
                  </a:ext>
                </a:extLst>
              </p:cNvPr>
              <p:cNvSpPr/>
              <p:nvPr/>
            </p:nvSpPr>
            <p:spPr>
              <a:xfrm>
                <a:off x="72189" y="3383534"/>
                <a:ext cx="9015663" cy="33378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对于单质点，空间位置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→ 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速度矢量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对于刚体，空间角度位置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→ 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角速度矢量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现场演示：</a:t>
                </a:r>
                <a:r>
                  <a:rPr kumimoji="1" lang="zh-CN" altLang="en-US" sz="24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校园卡</a:t>
                </a:r>
                <a:r>
                  <a:rPr kumimoji="1" lang="en-US" altLang="zh-CN" sz="24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sz="2400" noProof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银行卡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，左上角为原点，短边为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轴，长边为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轴；纸面上画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  <m:r>
                      <a:rPr kumimoji="1"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原始位置，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轴重合。</a:t>
                </a:r>
                <a:endParaRPr kumimoji="1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演示：从任意位置出发，通过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步转动回到原始位置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反之，从原始位置出发经过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步转动可以到达任意位置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个转动角唯一确定了刚体的位置，此为欧拉角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2332B1E-14E8-480A-93E8-9D3D857CF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" y="3383534"/>
                <a:ext cx="9015663" cy="3337837"/>
              </a:xfrm>
              <a:prstGeom prst="rect">
                <a:avLst/>
              </a:prstGeom>
              <a:blipFill>
                <a:blip r:embed="rId5"/>
                <a:stretch>
                  <a:fillRect l="-1082" b="-3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DCAF4-B205-4638-9EB4-F92FAFDA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8" name="图片 46">
            <a:extLst>
              <a:ext uri="{FF2B5EF4-FFF2-40B4-BE49-F238E27FC236}">
                <a16:creationId xmlns:a16="http://schemas.microsoft.com/office/drawing/2014/main" id="{0B922006-353C-A447-A9C6-DDD830A6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02" y="110097"/>
            <a:ext cx="3554413" cy="30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3480BB0-4473-47E0-96CE-2EBC379B2653}"/>
              </a:ext>
            </a:extLst>
          </p:cNvPr>
          <p:cNvGrpSpPr/>
          <p:nvPr/>
        </p:nvGrpSpPr>
        <p:grpSpPr>
          <a:xfrm>
            <a:off x="6564274" y="101985"/>
            <a:ext cx="2249150" cy="2395109"/>
            <a:chOff x="6564274" y="101985"/>
            <a:chExt cx="2249150" cy="2395109"/>
          </a:xfrm>
        </p:grpSpPr>
        <p:graphicFrame>
          <p:nvGraphicFramePr>
            <p:cNvPr id="5159" name="对象 16">
              <a:extLst>
                <a:ext uri="{FF2B5EF4-FFF2-40B4-BE49-F238E27FC236}">
                  <a16:creationId xmlns:a16="http://schemas.microsoft.com/office/drawing/2014/main" id="{1BF634C8-7885-A340-A8F0-005B542BDF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85754" y="101985"/>
            <a:ext cx="304702" cy="4047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6" name="Equation" r:id="rId4" imgW="1752600" imgH="2343150" progId="Equation.DSMT4">
                    <p:embed/>
                  </p:oleObj>
                </mc:Choice>
                <mc:Fallback>
                  <p:oleObj name="Equation" r:id="rId4" imgW="1752600" imgH="2343150" progId="Equation.DSMT4">
                    <p:embed/>
                    <p:pic>
                      <p:nvPicPr>
                        <p:cNvPr id="5159" name="对象 16">
                          <a:extLst>
                            <a:ext uri="{FF2B5EF4-FFF2-40B4-BE49-F238E27FC236}">
                              <a16:creationId xmlns:a16="http://schemas.microsoft.com/office/drawing/2014/main" id="{1BF634C8-7885-A340-A8F0-005B542BDF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5754" y="101985"/>
                          <a:ext cx="304702" cy="4047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0" name="对象 16">
              <a:extLst>
                <a:ext uri="{FF2B5EF4-FFF2-40B4-BE49-F238E27FC236}">
                  <a16:creationId xmlns:a16="http://schemas.microsoft.com/office/drawing/2014/main" id="{1CB0D54C-DA42-0849-AD56-9A8A17D8A4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64274" y="2092296"/>
            <a:ext cx="253918" cy="4047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7" name="Equation" r:id="rId6" imgW="1460500" imgH="2343150" progId="Equation.DSMT4">
                    <p:embed/>
                  </p:oleObj>
                </mc:Choice>
                <mc:Fallback>
                  <p:oleObj name="Equation" r:id="rId6" imgW="1460500" imgH="2343150" progId="Equation.DSMT4">
                    <p:embed/>
                    <p:pic>
                      <p:nvPicPr>
                        <p:cNvPr id="5160" name="对象 16">
                          <a:extLst>
                            <a:ext uri="{FF2B5EF4-FFF2-40B4-BE49-F238E27FC236}">
                              <a16:creationId xmlns:a16="http://schemas.microsoft.com/office/drawing/2014/main" id="{1CB0D54C-DA42-0849-AD56-9A8A17D8A4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4274" y="2092296"/>
                          <a:ext cx="253918" cy="4047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1" name="对象 16">
              <a:extLst>
                <a:ext uri="{FF2B5EF4-FFF2-40B4-BE49-F238E27FC236}">
                  <a16:creationId xmlns:a16="http://schemas.microsoft.com/office/drawing/2014/main" id="{DA9219CE-5DB6-2844-A3F0-3B8D7479B0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59506" y="1769312"/>
            <a:ext cx="253918" cy="328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8" name="Equation" r:id="rId8" imgW="1460500" imgH="1898650" progId="Equation.DSMT4">
                    <p:embed/>
                  </p:oleObj>
                </mc:Choice>
                <mc:Fallback>
                  <p:oleObj name="Equation" r:id="rId8" imgW="1460500" imgH="1898650" progId="Equation.DSMT4">
                    <p:embed/>
                    <p:pic>
                      <p:nvPicPr>
                        <p:cNvPr id="5161" name="对象 16">
                          <a:extLst>
                            <a:ext uri="{FF2B5EF4-FFF2-40B4-BE49-F238E27FC236}">
                              <a16:creationId xmlns:a16="http://schemas.microsoft.com/office/drawing/2014/main" id="{DA9219CE-5DB6-2844-A3F0-3B8D7479B0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59506" y="1769312"/>
                          <a:ext cx="253918" cy="328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47AA61-E524-455E-BFB8-1E4F60DAE9FB}"/>
              </a:ext>
            </a:extLst>
          </p:cNvPr>
          <p:cNvGrpSpPr/>
          <p:nvPr/>
        </p:nvGrpSpPr>
        <p:grpSpPr>
          <a:xfrm>
            <a:off x="6437315" y="380579"/>
            <a:ext cx="1867790" cy="1310999"/>
            <a:chOff x="6437315" y="380579"/>
            <a:chExt cx="1867790" cy="1310999"/>
          </a:xfrm>
        </p:grpSpPr>
        <p:graphicFrame>
          <p:nvGraphicFramePr>
            <p:cNvPr id="5162" name="对象 16">
              <a:extLst>
                <a:ext uri="{FF2B5EF4-FFF2-40B4-BE49-F238E27FC236}">
                  <a16:creationId xmlns:a16="http://schemas.microsoft.com/office/drawing/2014/main" id="{7A25E631-921B-DF41-A1A3-82D5BB1A70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27497" y="1413777"/>
            <a:ext cx="253918" cy="277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9" name="Equation" r:id="rId10" imgW="1460500" imgH="1606550" progId="Equation.DSMT4">
                    <p:embed/>
                  </p:oleObj>
                </mc:Choice>
                <mc:Fallback>
                  <p:oleObj name="Equation" r:id="rId10" imgW="1460500" imgH="1606550" progId="Equation.DSMT4">
                    <p:embed/>
                    <p:pic>
                      <p:nvPicPr>
                        <p:cNvPr id="5162" name="对象 16">
                          <a:extLst>
                            <a:ext uri="{FF2B5EF4-FFF2-40B4-BE49-F238E27FC236}">
                              <a16:creationId xmlns:a16="http://schemas.microsoft.com/office/drawing/2014/main" id="{7A25E631-921B-DF41-A1A3-82D5BB1A70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7497" y="1413777"/>
                          <a:ext cx="253918" cy="2778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3" name="对象 16">
              <a:extLst>
                <a:ext uri="{FF2B5EF4-FFF2-40B4-BE49-F238E27FC236}">
                  <a16:creationId xmlns:a16="http://schemas.microsoft.com/office/drawing/2014/main" id="{601E0CF1-C49E-0042-867C-80FF2776EA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37315" y="380579"/>
            <a:ext cx="253918" cy="252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0" name="Equation" r:id="rId12" imgW="1460500" imgH="1460500" progId="Equation.DSMT4">
                    <p:embed/>
                  </p:oleObj>
                </mc:Choice>
                <mc:Fallback>
                  <p:oleObj name="Equation" r:id="rId12" imgW="1460500" imgH="1460500" progId="Equation.DSMT4">
                    <p:embed/>
                    <p:pic>
                      <p:nvPicPr>
                        <p:cNvPr id="5163" name="对象 16">
                          <a:extLst>
                            <a:ext uri="{FF2B5EF4-FFF2-40B4-BE49-F238E27FC236}">
                              <a16:creationId xmlns:a16="http://schemas.microsoft.com/office/drawing/2014/main" id="{601E0CF1-C49E-0042-867C-80FF2776EA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7315" y="380579"/>
                          <a:ext cx="253918" cy="252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64" name="对象 16">
              <a:extLst>
                <a:ext uri="{FF2B5EF4-FFF2-40B4-BE49-F238E27FC236}">
                  <a16:creationId xmlns:a16="http://schemas.microsoft.com/office/drawing/2014/main" id="{9DDC04A1-1F6F-054B-B922-70518E459D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25795" y="672375"/>
            <a:ext cx="279310" cy="327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1" name="Equation" r:id="rId14" imgW="1606550" imgH="1898650" progId="Equation.DSMT4">
                    <p:embed/>
                  </p:oleObj>
                </mc:Choice>
                <mc:Fallback>
                  <p:oleObj name="Equation" r:id="rId14" imgW="1606550" imgH="1898650" progId="Equation.DSMT4">
                    <p:embed/>
                    <p:pic>
                      <p:nvPicPr>
                        <p:cNvPr id="5164" name="对象 16">
                          <a:extLst>
                            <a:ext uri="{FF2B5EF4-FFF2-40B4-BE49-F238E27FC236}">
                              <a16:creationId xmlns:a16="http://schemas.microsoft.com/office/drawing/2014/main" id="{9DDC04A1-1F6F-054B-B922-70518E459D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25795" y="672375"/>
                          <a:ext cx="279310" cy="3270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45D67A-E3B5-4217-9C08-826A07586C8E}"/>
              </a:ext>
            </a:extLst>
          </p:cNvPr>
          <p:cNvGrpSpPr/>
          <p:nvPr/>
        </p:nvGrpSpPr>
        <p:grpSpPr>
          <a:xfrm>
            <a:off x="6817977" y="822389"/>
            <a:ext cx="995363" cy="1471933"/>
            <a:chOff x="6817977" y="822389"/>
            <a:chExt cx="995363" cy="1471933"/>
          </a:xfrm>
        </p:grpSpPr>
        <p:sp>
          <p:nvSpPr>
            <p:cNvPr id="56" name="弧形 55">
              <a:extLst>
                <a:ext uri="{FF2B5EF4-FFF2-40B4-BE49-F238E27FC236}">
                  <a16:creationId xmlns:a16="http://schemas.microsoft.com/office/drawing/2014/main" id="{81B76745-0DB0-F24D-974F-AE1976845F39}"/>
                </a:ext>
              </a:extLst>
            </p:cNvPr>
            <p:cNvSpPr/>
            <p:nvPr/>
          </p:nvSpPr>
          <p:spPr bwMode="auto">
            <a:xfrm>
              <a:off x="6817977" y="1092585"/>
              <a:ext cx="995363" cy="1201737"/>
            </a:xfrm>
            <a:prstGeom prst="arc">
              <a:avLst>
                <a:gd name="adj1" fmla="val 13939094"/>
                <a:gd name="adj2" fmla="val 1597025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167" name="对象 16">
              <a:extLst>
                <a:ext uri="{FF2B5EF4-FFF2-40B4-BE49-F238E27FC236}">
                  <a16:creationId xmlns:a16="http://schemas.microsoft.com/office/drawing/2014/main" id="{79607693-50C9-314A-9B80-B35251553B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55176" y="822389"/>
            <a:ext cx="253918" cy="3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2" name="Equation" r:id="rId16" imgW="1460500" imgH="2051050" progId="Equation.DSMT4">
                    <p:embed/>
                  </p:oleObj>
                </mc:Choice>
                <mc:Fallback>
                  <p:oleObj name="Equation" r:id="rId16" imgW="1460500" imgH="2051050" progId="Equation.DSMT4">
                    <p:embed/>
                    <p:pic>
                      <p:nvPicPr>
                        <p:cNvPr id="5167" name="对象 16">
                          <a:extLst>
                            <a:ext uri="{FF2B5EF4-FFF2-40B4-BE49-F238E27FC236}">
                              <a16:creationId xmlns:a16="http://schemas.microsoft.com/office/drawing/2014/main" id="{79607693-50C9-314A-9B80-B35251553B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176" y="822389"/>
                          <a:ext cx="253918" cy="3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5D5D65-6B61-4CC7-BF8F-CA7760D61531}"/>
              </a:ext>
            </a:extLst>
          </p:cNvPr>
          <p:cNvGrpSpPr/>
          <p:nvPr/>
        </p:nvGrpSpPr>
        <p:grpSpPr>
          <a:xfrm>
            <a:off x="6270290" y="1132272"/>
            <a:ext cx="1645014" cy="1042616"/>
            <a:chOff x="6270290" y="1132272"/>
            <a:chExt cx="1645014" cy="1042616"/>
          </a:xfrm>
        </p:grpSpPr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DDD659AF-FF11-D44E-A025-AAB36F909034}"/>
                </a:ext>
              </a:extLst>
            </p:cNvPr>
            <p:cNvSpPr/>
            <p:nvPr/>
          </p:nvSpPr>
          <p:spPr bwMode="auto">
            <a:xfrm flipV="1">
              <a:off x="6270290" y="1132272"/>
              <a:ext cx="1498600" cy="922338"/>
            </a:xfrm>
            <a:prstGeom prst="arc">
              <a:avLst>
                <a:gd name="adj1" fmla="val 19046704"/>
                <a:gd name="adj2" fmla="val 21029753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170" name="对象 16">
              <a:extLst>
                <a:ext uri="{FF2B5EF4-FFF2-40B4-BE49-F238E27FC236}">
                  <a16:creationId xmlns:a16="http://schemas.microsoft.com/office/drawing/2014/main" id="{11E90294-FC97-2546-9FA3-8CA7349381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10602" y="1846288"/>
            <a:ext cx="304702" cy="3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3" name="Equation" r:id="rId18" imgW="1752600" imgH="1898650" progId="Equation.DSMT4">
                    <p:embed/>
                  </p:oleObj>
                </mc:Choice>
                <mc:Fallback>
                  <p:oleObj name="Equation" r:id="rId18" imgW="1752600" imgH="1898650" progId="Equation.DSMT4">
                    <p:embed/>
                    <p:pic>
                      <p:nvPicPr>
                        <p:cNvPr id="5170" name="对象 16">
                          <a:extLst>
                            <a:ext uri="{FF2B5EF4-FFF2-40B4-BE49-F238E27FC236}">
                              <a16:creationId xmlns:a16="http://schemas.microsoft.com/office/drawing/2014/main" id="{11E90294-FC97-2546-9FA3-8CA7349381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0602" y="1846288"/>
                          <a:ext cx="304702" cy="3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5B872C-FF6A-41F1-9B2C-D8D221686EB8}"/>
              </a:ext>
            </a:extLst>
          </p:cNvPr>
          <p:cNvGrpSpPr/>
          <p:nvPr/>
        </p:nvGrpSpPr>
        <p:grpSpPr>
          <a:xfrm>
            <a:off x="6794165" y="698885"/>
            <a:ext cx="917575" cy="1574424"/>
            <a:chOff x="6794165" y="698885"/>
            <a:chExt cx="917575" cy="1574424"/>
          </a:xfrm>
        </p:grpSpPr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F630D415-7FA6-6542-8766-3E7FCF062238}"/>
                </a:ext>
              </a:extLst>
            </p:cNvPr>
            <p:cNvSpPr/>
            <p:nvPr/>
          </p:nvSpPr>
          <p:spPr bwMode="auto">
            <a:xfrm flipV="1">
              <a:off x="6794165" y="698885"/>
              <a:ext cx="917575" cy="1241425"/>
            </a:xfrm>
            <a:prstGeom prst="arc">
              <a:avLst>
                <a:gd name="adj1" fmla="val 15177320"/>
                <a:gd name="adj2" fmla="val 17034617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171" name="对象 16">
              <a:extLst>
                <a:ext uri="{FF2B5EF4-FFF2-40B4-BE49-F238E27FC236}">
                  <a16:creationId xmlns:a16="http://schemas.microsoft.com/office/drawing/2014/main" id="{7FE0202D-BAF8-4241-A0F7-E62E53CA10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75787" y="1944709"/>
            <a:ext cx="279310" cy="3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4" name="Equation" r:id="rId20" imgW="1606550" imgH="1898650" progId="Equation.DSMT4">
                    <p:embed/>
                  </p:oleObj>
                </mc:Choice>
                <mc:Fallback>
                  <p:oleObj name="Equation" r:id="rId20" imgW="1606550" imgH="1898650" progId="Equation.DSMT4">
                    <p:embed/>
                    <p:pic>
                      <p:nvPicPr>
                        <p:cNvPr id="5171" name="对象 16">
                          <a:extLst>
                            <a:ext uri="{FF2B5EF4-FFF2-40B4-BE49-F238E27FC236}">
                              <a16:creationId xmlns:a16="http://schemas.microsoft.com/office/drawing/2014/main" id="{7FE0202D-BAF8-4241-A0F7-E62E53CA10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5787" y="1944709"/>
                          <a:ext cx="279310" cy="3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3" name="矩形 3">
            <a:extLst>
              <a:ext uri="{FF2B5EF4-FFF2-40B4-BE49-F238E27FC236}">
                <a16:creationId xmlns:a16="http://schemas.microsoft.com/office/drawing/2014/main" id="{1AC17520-4FE2-A04B-A7F6-13B66FA4A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5" y="275947"/>
            <a:ext cx="203132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欧拉角的定义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135" name="组合 81">
            <a:extLst>
              <a:ext uri="{FF2B5EF4-FFF2-40B4-BE49-F238E27FC236}">
                <a16:creationId xmlns:a16="http://schemas.microsoft.com/office/drawing/2014/main" id="{FF4E5DF8-2399-3942-B871-7789F8F59FCA}"/>
              </a:ext>
            </a:extLst>
          </p:cNvPr>
          <p:cNvGrpSpPr>
            <a:grpSpLocks/>
          </p:cNvGrpSpPr>
          <p:nvPr/>
        </p:nvGrpSpPr>
        <p:grpSpPr bwMode="auto">
          <a:xfrm>
            <a:off x="721490" y="3145361"/>
            <a:ext cx="5934075" cy="461963"/>
            <a:chOff x="3210236" y="3074843"/>
            <a:chExt cx="5933764" cy="461665"/>
          </a:xfrm>
        </p:grpSpPr>
        <p:sp>
          <p:nvSpPr>
            <p:cNvPr id="5147" name="Rectangle 18">
              <a:extLst>
                <a:ext uri="{FF2B5EF4-FFF2-40B4-BE49-F238E27FC236}">
                  <a16:creationId xmlns:a16="http://schemas.microsoft.com/office/drawing/2014/main" id="{F1DF5C40-0333-4D43-88BA-3388D1F2F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61" y="3074843"/>
              <a:ext cx="5649939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</a:t>
              </a: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z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轴和   轴的夹角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5148" name="对象 16">
              <a:extLst>
                <a:ext uri="{FF2B5EF4-FFF2-40B4-BE49-F238E27FC236}">
                  <a16:creationId xmlns:a16="http://schemas.microsoft.com/office/drawing/2014/main" id="{B5DDDB52-51B4-9749-AD40-111A3E1A7E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673" y="3123559"/>
            <a:ext cx="30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5" name="Equation" r:id="rId22" imgW="1752600" imgH="2343150" progId="Equation.DSMT4">
                    <p:embed/>
                  </p:oleObj>
                </mc:Choice>
                <mc:Fallback>
                  <p:oleObj name="Equation" r:id="rId22" imgW="1752600" imgH="2343150" progId="Equation.DSMT4">
                    <p:embed/>
                    <p:pic>
                      <p:nvPicPr>
                        <p:cNvPr id="5148" name="对象 16">
                          <a:extLst>
                            <a:ext uri="{FF2B5EF4-FFF2-40B4-BE49-F238E27FC236}">
                              <a16:creationId xmlns:a16="http://schemas.microsoft.com/office/drawing/2014/main" id="{B5DDDB52-51B4-9749-AD40-111A3E1A7E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673" y="3123559"/>
                          <a:ext cx="304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9" name="对象 16">
              <a:extLst>
                <a:ext uri="{FF2B5EF4-FFF2-40B4-BE49-F238E27FC236}">
                  <a16:creationId xmlns:a16="http://schemas.microsoft.com/office/drawing/2014/main" id="{2BB9A4BF-11F0-714C-B288-B3F3209710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0236" y="3175946"/>
            <a:ext cx="2540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6" name="Equation" r:id="rId24" imgW="1460500" imgH="2051050" progId="Equation.DSMT4">
                    <p:embed/>
                  </p:oleObj>
                </mc:Choice>
                <mc:Fallback>
                  <p:oleObj name="Equation" r:id="rId24" imgW="1460500" imgH="2051050" progId="Equation.DSMT4">
                    <p:embed/>
                    <p:pic>
                      <p:nvPicPr>
                        <p:cNvPr id="5149" name="对象 16">
                          <a:extLst>
                            <a:ext uri="{FF2B5EF4-FFF2-40B4-BE49-F238E27FC236}">
                              <a16:creationId xmlns:a16="http://schemas.microsoft.com/office/drawing/2014/main" id="{2BB9A4BF-11F0-714C-B288-B3F3209710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236" y="3175946"/>
                          <a:ext cx="2540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36" name="组合 82">
            <a:extLst>
              <a:ext uri="{FF2B5EF4-FFF2-40B4-BE49-F238E27FC236}">
                <a16:creationId xmlns:a16="http://schemas.microsoft.com/office/drawing/2014/main" id="{D78B25C9-A88D-1140-A69D-E1F81ADC29E6}"/>
              </a:ext>
            </a:extLst>
          </p:cNvPr>
          <p:cNvGrpSpPr>
            <a:grpSpLocks/>
          </p:cNvGrpSpPr>
          <p:nvPr/>
        </p:nvGrpSpPr>
        <p:grpSpPr bwMode="auto">
          <a:xfrm>
            <a:off x="691328" y="3889899"/>
            <a:ext cx="5964237" cy="473075"/>
            <a:chOff x="3180412" y="3610846"/>
            <a:chExt cx="5963588" cy="472683"/>
          </a:xfrm>
        </p:grpSpPr>
        <p:sp>
          <p:nvSpPr>
            <p:cNvPr id="5143" name="Rectangle 18">
              <a:extLst>
                <a:ext uri="{FF2B5EF4-FFF2-40B4-BE49-F238E27FC236}">
                  <a16:creationId xmlns:a16="http://schemas.microsoft.com/office/drawing/2014/main" id="{699399C4-924C-824A-A326-0D68B9443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061" y="3610846"/>
              <a:ext cx="5649939" cy="461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</a:t>
              </a:r>
              <a:r>
                <a:rPr kumimoji="0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Oxy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平面和 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  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平面交线与   轴的夹角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5144" name="对象 16">
              <a:extLst>
                <a:ext uri="{FF2B5EF4-FFF2-40B4-BE49-F238E27FC236}">
                  <a16:creationId xmlns:a16="http://schemas.microsoft.com/office/drawing/2014/main" id="{7F8D0515-C12E-C742-A8A2-D3B4D9B762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3200" y="3673749"/>
            <a:ext cx="635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7" name="Equation" r:id="rId25" imgW="3657600" imgH="2343150" progId="Equation.DSMT4">
                    <p:embed/>
                  </p:oleObj>
                </mc:Choice>
                <mc:Fallback>
                  <p:oleObj name="Equation" r:id="rId25" imgW="3657600" imgH="2343150" progId="Equation.DSMT4">
                    <p:embed/>
                    <p:pic>
                      <p:nvPicPr>
                        <p:cNvPr id="5144" name="对象 16">
                          <a:extLst>
                            <a:ext uri="{FF2B5EF4-FFF2-40B4-BE49-F238E27FC236}">
                              <a16:creationId xmlns:a16="http://schemas.microsoft.com/office/drawing/2014/main" id="{7F8D0515-C12E-C742-A8A2-D3B4D9B762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3200" y="3673749"/>
                          <a:ext cx="6350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5" name="对象 16">
              <a:extLst>
                <a:ext uri="{FF2B5EF4-FFF2-40B4-BE49-F238E27FC236}">
                  <a16:creationId xmlns:a16="http://schemas.microsoft.com/office/drawing/2014/main" id="{69117267-5DBA-BC45-BD10-F95672492A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04100" y="3657095"/>
            <a:ext cx="254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8" name="Equation" r:id="rId27" imgW="1460500" imgH="2343150" progId="Equation.DSMT4">
                    <p:embed/>
                  </p:oleObj>
                </mc:Choice>
                <mc:Fallback>
                  <p:oleObj name="Equation" r:id="rId27" imgW="1460500" imgH="2343150" progId="Equation.DSMT4">
                    <p:embed/>
                    <p:pic>
                      <p:nvPicPr>
                        <p:cNvPr id="5145" name="对象 16">
                          <a:extLst>
                            <a:ext uri="{FF2B5EF4-FFF2-40B4-BE49-F238E27FC236}">
                              <a16:creationId xmlns:a16="http://schemas.microsoft.com/office/drawing/2014/main" id="{69117267-5DBA-BC45-BD10-F95672492A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4100" y="3657095"/>
                          <a:ext cx="2540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6" name="对象 16">
              <a:extLst>
                <a:ext uri="{FF2B5EF4-FFF2-40B4-BE49-F238E27FC236}">
                  <a16:creationId xmlns:a16="http://schemas.microsoft.com/office/drawing/2014/main" id="{237D6BDC-7E0F-F34C-97F6-0EBC8912A1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0412" y="3754917"/>
            <a:ext cx="279400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9" name="Equation" r:id="rId29" imgW="1606550" imgH="1898650" progId="Equation.DSMT4">
                    <p:embed/>
                  </p:oleObj>
                </mc:Choice>
                <mc:Fallback>
                  <p:oleObj name="Equation" r:id="rId29" imgW="1606550" imgH="1898650" progId="Equation.DSMT4">
                    <p:embed/>
                    <p:pic>
                      <p:nvPicPr>
                        <p:cNvPr id="5146" name="对象 16">
                          <a:extLst>
                            <a:ext uri="{FF2B5EF4-FFF2-40B4-BE49-F238E27FC236}">
                              <a16:creationId xmlns:a16="http://schemas.microsoft.com/office/drawing/2014/main" id="{237D6BDC-7E0F-F34C-97F6-0EBC8912A1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0412" y="3754917"/>
                          <a:ext cx="279400" cy="328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37992D0-1052-493B-9C3F-690E05D311D7}"/>
                  </a:ext>
                </a:extLst>
              </p:cNvPr>
              <p:cNvSpPr/>
              <p:nvPr/>
            </p:nvSpPr>
            <p:spPr>
              <a:xfrm>
                <a:off x="99254" y="834785"/>
                <a:ext cx="5028398" cy="16842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水平盘：桌面，坐标系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倾斜盘：</a:t>
                </a:r>
                <a:r>
                  <a:rPr kumimoji="1" lang="zh-CN" altLang="en-US" sz="2400" noProof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校园卡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从任意位置回到原始位置经过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步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37992D0-1052-493B-9C3F-690E05D31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" y="834785"/>
                <a:ext cx="5028398" cy="1684244"/>
              </a:xfrm>
              <a:prstGeom prst="rect">
                <a:avLst/>
              </a:prstGeom>
              <a:blipFill>
                <a:blip r:embed="rId30"/>
                <a:stretch>
                  <a:fillRect l="-1818" b="-7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0F8C683-2C2E-457D-8979-04BC7002DEC4}"/>
                  </a:ext>
                </a:extLst>
              </p:cNvPr>
              <p:cNvSpPr/>
              <p:nvPr/>
            </p:nvSpPr>
            <p:spPr>
              <a:xfrm>
                <a:off x="0" y="2824245"/>
                <a:ext cx="9034943" cy="29461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轴转动 </a:t>
                </a:r>
                <a14:m>
                  <m:oMath xmlns:m="http://schemas.openxmlformats.org/officeDocument/2006/math"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角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，使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轴落到水平面（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平面）上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轴转动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，使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平面与水平面（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平面）重合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转动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，使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轴与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轴重合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从原始位置出发，经过次序相反的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步，使刚体从原始位置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变换到任意位置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轴转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,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,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轴转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0F8C683-2C2E-457D-8979-04BC7002D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4245"/>
                <a:ext cx="9034943" cy="2946128"/>
              </a:xfrm>
              <a:prstGeom prst="rect">
                <a:avLst/>
              </a:prstGeom>
              <a:blipFill>
                <a:blip r:embed="rId31"/>
                <a:stretch>
                  <a:fillRect l="-1012" b="-3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7D3B0CB-9CCC-4B03-9F69-046ACCB1D1BD}"/>
              </a:ext>
            </a:extLst>
          </p:cNvPr>
          <p:cNvGrpSpPr/>
          <p:nvPr/>
        </p:nvGrpSpPr>
        <p:grpSpPr>
          <a:xfrm>
            <a:off x="6867030" y="1514578"/>
            <a:ext cx="894942" cy="1049082"/>
            <a:chOff x="6867030" y="1514578"/>
            <a:chExt cx="894942" cy="104908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40B1C09-B5E2-4B1D-A273-DA1E693D3D3B}"/>
                </a:ext>
              </a:extLst>
            </p:cNvPr>
            <p:cNvGrpSpPr/>
            <p:nvPr/>
          </p:nvGrpSpPr>
          <p:grpSpPr>
            <a:xfrm>
              <a:off x="6867030" y="1514578"/>
              <a:ext cx="894942" cy="1049082"/>
              <a:chOff x="6867030" y="1514578"/>
              <a:chExt cx="894942" cy="1049082"/>
            </a:xfrm>
          </p:grpSpPr>
          <p:graphicFrame>
            <p:nvGraphicFramePr>
              <p:cNvPr id="5165" name="对象 16">
                <a:extLst>
                  <a:ext uri="{FF2B5EF4-FFF2-40B4-BE49-F238E27FC236}">
                    <a16:creationId xmlns:a16="http://schemas.microsoft.com/office/drawing/2014/main" id="{8020F976-A053-8C49-BD35-21216B0166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67030" y="1514578"/>
              <a:ext cx="304702" cy="3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40" name="Equation" r:id="rId32" imgW="1752600" imgH="2051050" progId="Equation.DSMT4">
                      <p:embed/>
                    </p:oleObj>
                  </mc:Choice>
                  <mc:Fallback>
                    <p:oleObj name="Equation" r:id="rId32" imgW="1752600" imgH="2051050" progId="Equation.DSMT4">
                      <p:embed/>
                      <p:pic>
                        <p:nvPicPr>
                          <p:cNvPr id="5165" name="对象 16">
                            <a:extLst>
                              <a:ext uri="{FF2B5EF4-FFF2-40B4-BE49-F238E27FC236}">
                                <a16:creationId xmlns:a16="http://schemas.microsoft.com/office/drawing/2014/main" id="{8020F976-A053-8C49-BD35-21216B0166E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67030" y="1514578"/>
                            <a:ext cx="304702" cy="3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57" name="对象 16">
                <a:extLst>
                  <a:ext uri="{FF2B5EF4-FFF2-40B4-BE49-F238E27FC236}">
                    <a16:creationId xmlns:a16="http://schemas.microsoft.com/office/drawing/2014/main" id="{20E525D4-8AC9-894A-A30D-685C6377CC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06486" y="2209660"/>
              <a:ext cx="355486" cy="3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441" name="Equation" r:id="rId34" imgW="2051050" imgH="2051050" progId="Equation.DSMT4">
                      <p:embed/>
                    </p:oleObj>
                  </mc:Choice>
                  <mc:Fallback>
                    <p:oleObj name="Equation" r:id="rId34" imgW="2051050" imgH="2051050" progId="Equation.DSMT4">
                      <p:embed/>
                      <p:pic>
                        <p:nvPicPr>
                          <p:cNvPr id="5157" name="对象 16">
                            <a:extLst>
                              <a:ext uri="{FF2B5EF4-FFF2-40B4-BE49-F238E27FC236}">
                                <a16:creationId xmlns:a16="http://schemas.microsoft.com/office/drawing/2014/main" id="{20E525D4-8AC9-894A-A30D-685C6377CC7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06486" y="2209660"/>
                            <a:ext cx="355486" cy="354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2D31D83-BD7E-47D3-990C-9DF68B21F593}"/>
                </a:ext>
              </a:extLst>
            </p:cNvPr>
            <p:cNvCxnSpPr>
              <a:cxnSpLocks/>
            </p:cNvCxnSpPr>
            <p:nvPr/>
          </p:nvCxnSpPr>
          <p:spPr>
            <a:xfrm>
              <a:off x="7278029" y="1691578"/>
              <a:ext cx="260195" cy="483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6A35498-C805-4FAB-B10F-A89862AB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6C0DD57-5663-9D48-AADF-BAAA18361930}"/>
              </a:ext>
            </a:extLst>
          </p:cNvPr>
          <p:cNvGrpSpPr>
            <a:grpSpLocks/>
          </p:cNvGrpSpPr>
          <p:nvPr/>
        </p:nvGrpSpPr>
        <p:grpSpPr bwMode="auto">
          <a:xfrm>
            <a:off x="2575454" y="180332"/>
            <a:ext cx="3810000" cy="3233737"/>
            <a:chOff x="2565400" y="220663"/>
            <a:chExt cx="3810000" cy="3233737"/>
          </a:xfrm>
        </p:grpSpPr>
        <p:pic>
          <p:nvPicPr>
            <p:cNvPr id="6197" name="图片 31">
              <a:extLst>
                <a:ext uri="{FF2B5EF4-FFF2-40B4-BE49-F238E27FC236}">
                  <a16:creationId xmlns:a16="http://schemas.microsoft.com/office/drawing/2014/main" id="{FD78BEDE-1085-4C4C-A948-70FC3C46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400" y="220663"/>
              <a:ext cx="3810000" cy="323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198" name="对象 16">
              <a:extLst>
                <a:ext uri="{FF2B5EF4-FFF2-40B4-BE49-F238E27FC236}">
                  <a16:creationId xmlns:a16="http://schemas.microsoft.com/office/drawing/2014/main" id="{03F7EE52-F7BA-0C4B-9E84-A71A953ADB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7150" y="549656"/>
            <a:ext cx="304838" cy="404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50" name="Equation" r:id="rId4" imgW="1752600" imgH="2343150" progId="Equation.DSMT4">
                    <p:embed/>
                  </p:oleObj>
                </mc:Choice>
                <mc:Fallback>
                  <p:oleObj name="Equation" r:id="rId4" imgW="1752600" imgH="2343150" progId="Equation.DSMT4">
                    <p:embed/>
                    <p:pic>
                      <p:nvPicPr>
                        <p:cNvPr id="6198" name="对象 16">
                          <a:extLst>
                            <a:ext uri="{FF2B5EF4-FFF2-40B4-BE49-F238E27FC236}">
                              <a16:creationId xmlns:a16="http://schemas.microsoft.com/office/drawing/2014/main" id="{03F7EE52-F7BA-0C4B-9E84-A71A953ADB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150" y="549656"/>
                          <a:ext cx="304838" cy="4048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99" name="对象 16">
              <a:extLst>
                <a:ext uri="{FF2B5EF4-FFF2-40B4-BE49-F238E27FC236}">
                  <a16:creationId xmlns:a16="http://schemas.microsoft.com/office/drawing/2014/main" id="{6B361216-A6F2-804F-8DB0-D5A53477B1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102" y="2296717"/>
            <a:ext cx="254032" cy="404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51" name="Equation" r:id="rId6" imgW="1460500" imgH="2343150" progId="Equation.DSMT4">
                    <p:embed/>
                  </p:oleObj>
                </mc:Choice>
                <mc:Fallback>
                  <p:oleObj name="Equation" r:id="rId6" imgW="1460500" imgH="2343150" progId="Equation.DSMT4">
                    <p:embed/>
                    <p:pic>
                      <p:nvPicPr>
                        <p:cNvPr id="6199" name="对象 16">
                          <a:extLst>
                            <a:ext uri="{FF2B5EF4-FFF2-40B4-BE49-F238E27FC236}">
                              <a16:creationId xmlns:a16="http://schemas.microsoft.com/office/drawing/2014/main" id="{6B361216-A6F2-804F-8DB0-D5A53477B1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102" y="2296717"/>
                          <a:ext cx="254032" cy="4048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00" name="对象 16">
              <a:extLst>
                <a:ext uri="{FF2B5EF4-FFF2-40B4-BE49-F238E27FC236}">
                  <a16:creationId xmlns:a16="http://schemas.microsoft.com/office/drawing/2014/main" id="{FAABA28E-4867-004C-BF02-C6D500F868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27651" y="1988099"/>
            <a:ext cx="254032" cy="328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52" name="Equation" r:id="rId8" imgW="1460500" imgH="1898650" progId="Equation.DSMT4">
                    <p:embed/>
                  </p:oleObj>
                </mc:Choice>
                <mc:Fallback>
                  <p:oleObj name="Equation" r:id="rId8" imgW="1460500" imgH="1898650" progId="Equation.DSMT4">
                    <p:embed/>
                    <p:pic>
                      <p:nvPicPr>
                        <p:cNvPr id="6200" name="对象 16">
                          <a:extLst>
                            <a:ext uri="{FF2B5EF4-FFF2-40B4-BE49-F238E27FC236}">
                              <a16:creationId xmlns:a16="http://schemas.microsoft.com/office/drawing/2014/main" id="{FAABA28E-4867-004C-BF02-C6D500F868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7651" y="1988099"/>
                          <a:ext cx="254032" cy="328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7B44536-381D-8549-A570-61251F3CC034}"/>
              </a:ext>
            </a:extLst>
          </p:cNvPr>
          <p:cNvGrpSpPr>
            <a:grpSpLocks/>
          </p:cNvGrpSpPr>
          <p:nvPr/>
        </p:nvGrpSpPr>
        <p:grpSpPr bwMode="auto">
          <a:xfrm>
            <a:off x="5792788" y="3117850"/>
            <a:ext cx="3554412" cy="3335338"/>
            <a:chOff x="5792788" y="3117850"/>
            <a:chExt cx="3554412" cy="3335338"/>
          </a:xfrm>
        </p:grpSpPr>
        <p:grpSp>
          <p:nvGrpSpPr>
            <p:cNvPr id="6177" name="组合 46">
              <a:extLst>
                <a:ext uri="{FF2B5EF4-FFF2-40B4-BE49-F238E27FC236}">
                  <a16:creationId xmlns:a16="http://schemas.microsoft.com/office/drawing/2014/main" id="{57FC3206-7325-0048-83F3-37ABC6E58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2788" y="3435350"/>
              <a:ext cx="3554412" cy="3017838"/>
              <a:chOff x="5792094" y="3434958"/>
              <a:chExt cx="3555556" cy="3017778"/>
            </a:xfrm>
          </p:grpSpPr>
          <p:pic>
            <p:nvPicPr>
              <p:cNvPr id="6182" name="图片 2">
                <a:extLst>
                  <a:ext uri="{FF2B5EF4-FFF2-40B4-BE49-F238E27FC236}">
                    <a16:creationId xmlns:a16="http://schemas.microsoft.com/office/drawing/2014/main" id="{FC6E11EA-47B3-BD41-A510-AC734EA33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2094" y="3434958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6183" name="对象 16">
                <a:extLst>
                  <a:ext uri="{FF2B5EF4-FFF2-40B4-BE49-F238E27FC236}">
                    <a16:creationId xmlns:a16="http://schemas.microsoft.com/office/drawing/2014/main" id="{30C6F5F5-8DAC-B344-894B-79A0B27341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259" y="3704546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3" name="Equation" r:id="rId11" imgW="1752600" imgH="2343150" progId="Equation.DSMT4">
                      <p:embed/>
                    </p:oleObj>
                  </mc:Choice>
                  <mc:Fallback>
                    <p:oleObj name="Equation" r:id="rId11" imgW="1752600" imgH="2343150" progId="Equation.DSMT4">
                      <p:embed/>
                      <p:pic>
                        <p:nvPicPr>
                          <p:cNvPr id="6183" name="对象 16">
                            <a:extLst>
                              <a:ext uri="{FF2B5EF4-FFF2-40B4-BE49-F238E27FC236}">
                                <a16:creationId xmlns:a16="http://schemas.microsoft.com/office/drawing/2014/main" id="{30C6F5F5-8DAC-B344-894B-79A0B27341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6259" y="3704546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4" name="对象 16">
                <a:extLst>
                  <a:ext uri="{FF2B5EF4-FFF2-40B4-BE49-F238E27FC236}">
                    <a16:creationId xmlns:a16="http://schemas.microsoft.com/office/drawing/2014/main" id="{BE33FEB8-7141-5F42-8E15-178BD9B52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863" y="5417233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4" name="Equation" r:id="rId12" imgW="1460500" imgH="2343150" progId="Equation.DSMT4">
                      <p:embed/>
                    </p:oleObj>
                  </mc:Choice>
                  <mc:Fallback>
                    <p:oleObj name="Equation" r:id="rId12" imgW="1460500" imgH="2343150" progId="Equation.DSMT4">
                      <p:embed/>
                      <p:pic>
                        <p:nvPicPr>
                          <p:cNvPr id="6184" name="对象 16">
                            <a:extLst>
                              <a:ext uri="{FF2B5EF4-FFF2-40B4-BE49-F238E27FC236}">
                                <a16:creationId xmlns:a16="http://schemas.microsoft.com/office/drawing/2014/main" id="{BE33FEB8-7141-5F42-8E15-178BD9B52E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7863" y="5417233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5" name="对象 16">
                <a:extLst>
                  <a:ext uri="{FF2B5EF4-FFF2-40B4-BE49-F238E27FC236}">
                    <a16:creationId xmlns:a16="http://schemas.microsoft.com/office/drawing/2014/main" id="{2D0F1867-2C18-7E47-B37B-D3EC1113DE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0515" y="5252926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5" name="Equation" r:id="rId13" imgW="1460500" imgH="1898650" progId="Equation.DSMT4">
                      <p:embed/>
                    </p:oleObj>
                  </mc:Choice>
                  <mc:Fallback>
                    <p:oleObj name="Equation" r:id="rId13" imgW="1460500" imgH="1898650" progId="Equation.DSMT4">
                      <p:embed/>
                      <p:pic>
                        <p:nvPicPr>
                          <p:cNvPr id="6185" name="对象 16">
                            <a:extLst>
                              <a:ext uri="{FF2B5EF4-FFF2-40B4-BE49-F238E27FC236}">
                                <a16:creationId xmlns:a16="http://schemas.microsoft.com/office/drawing/2014/main" id="{2D0F1867-2C18-7E47-B37B-D3EC1113DE1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60515" y="5252926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6" name="对象 16">
                <a:extLst>
                  <a:ext uri="{FF2B5EF4-FFF2-40B4-BE49-F238E27FC236}">
                    <a16:creationId xmlns:a16="http://schemas.microsoft.com/office/drawing/2014/main" id="{5C7CB846-D09D-0046-AE27-010346A5DC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91525" y="4738688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6" name="Equation" r:id="rId14" imgW="1460500" imgH="1606550" progId="Equation.DSMT4">
                      <p:embed/>
                    </p:oleObj>
                  </mc:Choice>
                  <mc:Fallback>
                    <p:oleObj name="Equation" r:id="rId14" imgW="1460500" imgH="1606550" progId="Equation.DSMT4">
                      <p:embed/>
                      <p:pic>
                        <p:nvPicPr>
                          <p:cNvPr id="6186" name="对象 16">
                            <a:extLst>
                              <a:ext uri="{FF2B5EF4-FFF2-40B4-BE49-F238E27FC236}">
                                <a16:creationId xmlns:a16="http://schemas.microsoft.com/office/drawing/2014/main" id="{5C7CB846-D09D-0046-AE27-010346A5DC3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1525" y="4738688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7" name="对象 16">
                <a:extLst>
                  <a:ext uri="{FF2B5EF4-FFF2-40B4-BE49-F238E27FC236}">
                    <a16:creationId xmlns:a16="http://schemas.microsoft.com/office/drawing/2014/main" id="{FAAAFB26-9CBE-AC47-B0C6-50F963BDAD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53158" y="3828403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7" name="Equation" r:id="rId16" imgW="1460500" imgH="1460500" progId="Equation.DSMT4">
                      <p:embed/>
                    </p:oleObj>
                  </mc:Choice>
                  <mc:Fallback>
                    <p:oleObj name="Equation" r:id="rId16" imgW="1460500" imgH="1460500" progId="Equation.DSMT4">
                      <p:embed/>
                      <p:pic>
                        <p:nvPicPr>
                          <p:cNvPr id="6187" name="对象 16">
                            <a:extLst>
                              <a:ext uri="{FF2B5EF4-FFF2-40B4-BE49-F238E27FC236}">
                                <a16:creationId xmlns:a16="http://schemas.microsoft.com/office/drawing/2014/main" id="{FAAAFB26-9CBE-AC47-B0C6-50F963BDAD4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3158" y="3828403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8" name="对象 16">
                <a:extLst>
                  <a:ext uri="{FF2B5EF4-FFF2-40B4-BE49-F238E27FC236}">
                    <a16:creationId xmlns:a16="http://schemas.microsoft.com/office/drawing/2014/main" id="{4170B1C8-E7C4-CA49-B45A-EFF331AAAD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89925" y="4006850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8" name="Equation" r:id="rId18" imgW="1606550" imgH="1898650" progId="Equation.DSMT4">
                      <p:embed/>
                    </p:oleObj>
                  </mc:Choice>
                  <mc:Fallback>
                    <p:oleObj name="Equation" r:id="rId18" imgW="1606550" imgH="1898650" progId="Equation.DSMT4">
                      <p:embed/>
                      <p:pic>
                        <p:nvPicPr>
                          <p:cNvPr id="6188" name="对象 16">
                            <a:extLst>
                              <a:ext uri="{FF2B5EF4-FFF2-40B4-BE49-F238E27FC236}">
                                <a16:creationId xmlns:a16="http://schemas.microsoft.com/office/drawing/2014/main" id="{4170B1C8-E7C4-CA49-B45A-EFF331AAAD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89925" y="4006850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9" name="对象 16">
                <a:extLst>
                  <a:ext uri="{FF2B5EF4-FFF2-40B4-BE49-F238E27FC236}">
                    <a16:creationId xmlns:a16="http://schemas.microsoft.com/office/drawing/2014/main" id="{A7C41FB0-6CCE-A440-BB7C-429BC21F2D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30717" y="4839493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59" name="Equation" r:id="rId20" imgW="1752600" imgH="2051050" progId="Equation.DSMT4">
                      <p:embed/>
                    </p:oleObj>
                  </mc:Choice>
                  <mc:Fallback>
                    <p:oleObj name="Equation" r:id="rId20" imgW="1752600" imgH="2051050" progId="Equation.DSMT4">
                      <p:embed/>
                      <p:pic>
                        <p:nvPicPr>
                          <p:cNvPr id="6189" name="对象 16">
                            <a:extLst>
                              <a:ext uri="{FF2B5EF4-FFF2-40B4-BE49-F238E27FC236}">
                                <a16:creationId xmlns:a16="http://schemas.microsoft.com/office/drawing/2014/main" id="{A7C41FB0-6CCE-A440-BB7C-429BC21F2DD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30717" y="4839493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90" name="对象 16">
                <a:extLst>
                  <a:ext uri="{FF2B5EF4-FFF2-40B4-BE49-F238E27FC236}">
                    <a16:creationId xmlns:a16="http://schemas.microsoft.com/office/drawing/2014/main" id="{04EB8405-7541-BA40-B06D-E766435DA8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1607" y="5495069"/>
              <a:ext cx="3556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0" name="Equation" r:id="rId22" imgW="2051050" imgH="2051050" progId="Equation.DSMT4">
                      <p:embed/>
                    </p:oleObj>
                  </mc:Choice>
                  <mc:Fallback>
                    <p:oleObj name="Equation" r:id="rId22" imgW="2051050" imgH="2051050" progId="Equation.DSMT4">
                      <p:embed/>
                      <p:pic>
                        <p:nvPicPr>
                          <p:cNvPr id="6190" name="对象 16">
                            <a:extLst>
                              <a:ext uri="{FF2B5EF4-FFF2-40B4-BE49-F238E27FC236}">
                                <a16:creationId xmlns:a16="http://schemas.microsoft.com/office/drawing/2014/main" id="{04EB8405-7541-BA40-B06D-E766435DA8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21607" y="5495069"/>
                            <a:ext cx="3556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DE172312-5F3C-9B4E-B756-CCCAB2AF7845}"/>
                  </a:ext>
                </a:extLst>
              </p:cNvPr>
              <p:cNvSpPr/>
              <p:nvPr/>
            </p:nvSpPr>
            <p:spPr>
              <a:xfrm flipV="1">
                <a:off x="7254652" y="4035021"/>
                <a:ext cx="917870" cy="1241400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92" name="对象 16">
                <a:extLst>
                  <a:ext uri="{FF2B5EF4-FFF2-40B4-BE49-F238E27FC236}">
                    <a16:creationId xmlns:a16="http://schemas.microsoft.com/office/drawing/2014/main" id="{5F870ED1-4FE4-A04D-8D87-87E30FC8C0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36299" y="5281469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1" name="Equation" r:id="rId24" imgW="1606550" imgH="1898650" progId="Equation.DSMT4">
                      <p:embed/>
                    </p:oleObj>
                  </mc:Choice>
                  <mc:Fallback>
                    <p:oleObj name="Equation" r:id="rId24" imgW="1606550" imgH="1898650" progId="Equation.DSMT4">
                      <p:embed/>
                      <p:pic>
                        <p:nvPicPr>
                          <p:cNvPr id="6192" name="对象 16">
                            <a:extLst>
                              <a:ext uri="{FF2B5EF4-FFF2-40B4-BE49-F238E27FC236}">
                                <a16:creationId xmlns:a16="http://schemas.microsoft.com/office/drawing/2014/main" id="{5F870ED1-4FE4-A04D-8D87-87E30FC8C0B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6299" y="5281469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302C000C-448D-8F4A-A200-308643DAB48E}"/>
                  </a:ext>
                </a:extLst>
              </p:cNvPr>
              <p:cNvSpPr/>
              <p:nvPr/>
            </p:nvSpPr>
            <p:spPr>
              <a:xfrm flipV="1">
                <a:off x="6741725" y="4458876"/>
                <a:ext cx="1499082" cy="923907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94" name="对象 16">
                <a:extLst>
                  <a:ext uri="{FF2B5EF4-FFF2-40B4-BE49-F238E27FC236}">
                    <a16:creationId xmlns:a16="http://schemas.microsoft.com/office/drawing/2014/main" id="{CF21901D-B724-2D44-A9D0-82744DC610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2847" y="5174088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2" name="Equation" r:id="rId26" imgW="1752600" imgH="1898650" progId="Equation.DSMT4">
                      <p:embed/>
                    </p:oleObj>
                  </mc:Choice>
                  <mc:Fallback>
                    <p:oleObj name="Equation" r:id="rId26" imgW="1752600" imgH="1898650" progId="Equation.DSMT4">
                      <p:embed/>
                      <p:pic>
                        <p:nvPicPr>
                          <p:cNvPr id="6194" name="对象 16">
                            <a:extLst>
                              <a:ext uri="{FF2B5EF4-FFF2-40B4-BE49-F238E27FC236}">
                                <a16:creationId xmlns:a16="http://schemas.microsoft.com/office/drawing/2014/main" id="{CF21901D-B724-2D44-A9D0-82744DC6104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82847" y="5174088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" name="弧形 42">
                <a:extLst>
                  <a:ext uri="{FF2B5EF4-FFF2-40B4-BE49-F238E27FC236}">
                    <a16:creationId xmlns:a16="http://schemas.microsoft.com/office/drawing/2014/main" id="{F73C9CE5-38D6-E343-8C74-69428567835A}"/>
                  </a:ext>
                </a:extLst>
              </p:cNvPr>
              <p:cNvSpPr/>
              <p:nvPr/>
            </p:nvSpPr>
            <p:spPr>
              <a:xfrm>
                <a:off x="7289588" y="4393789"/>
                <a:ext cx="995683" cy="1201714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96" name="对象 16">
                <a:extLst>
                  <a:ext uri="{FF2B5EF4-FFF2-40B4-BE49-F238E27FC236}">
                    <a16:creationId xmlns:a16="http://schemas.microsoft.com/office/drawing/2014/main" id="{4964D64F-E982-B94C-A723-54FAEC5EBD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7194" y="4123824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3" name="Equation" r:id="rId28" imgW="1460500" imgH="2051050" progId="Equation.DSMT4">
                      <p:embed/>
                    </p:oleObj>
                  </mc:Choice>
                  <mc:Fallback>
                    <p:oleObj name="Equation" r:id="rId28" imgW="1460500" imgH="2051050" progId="Equation.DSMT4">
                      <p:embed/>
                      <p:pic>
                        <p:nvPicPr>
                          <p:cNvPr id="6196" name="对象 16">
                            <a:extLst>
                              <a:ext uri="{FF2B5EF4-FFF2-40B4-BE49-F238E27FC236}">
                                <a16:creationId xmlns:a16="http://schemas.microsoft.com/office/drawing/2014/main" id="{4964D64F-E982-B94C-A723-54FAEC5EBD1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7194" y="4123824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78" name="组合 49">
              <a:extLst>
                <a:ext uri="{FF2B5EF4-FFF2-40B4-BE49-F238E27FC236}">
                  <a16:creationId xmlns:a16="http://schemas.microsoft.com/office/drawing/2014/main" id="{7413DA19-B841-6547-B6AF-B404F8CB0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0525" y="3117850"/>
              <a:ext cx="2182813" cy="461963"/>
              <a:chOff x="6740999" y="3117842"/>
              <a:chExt cx="2182819" cy="461665"/>
            </a:xfrm>
          </p:grpSpPr>
          <p:sp>
            <p:nvSpPr>
              <p:cNvPr id="6179" name="Rectangle 18">
                <a:extLst>
                  <a:ext uri="{FF2B5EF4-FFF2-40B4-BE49-F238E27FC236}">
                    <a16:creationId xmlns:a16="http://schemas.microsoft.com/office/drawing/2014/main" id="{A9A932BB-AF5C-0C48-90B9-646FA7C87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0999" y="3117842"/>
                <a:ext cx="214651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6180" name="对象 16">
                <a:extLst>
                  <a:ext uri="{FF2B5EF4-FFF2-40B4-BE49-F238E27FC236}">
                    <a16:creationId xmlns:a16="http://schemas.microsoft.com/office/drawing/2014/main" id="{0F7705DF-2C7D-6F45-BBC5-44816207E3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54863" y="3222625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4" name="Equation" r:id="rId30" imgW="1460500" imgH="1460500" progId="Equation.DSMT4">
                      <p:embed/>
                    </p:oleObj>
                  </mc:Choice>
                  <mc:Fallback>
                    <p:oleObj name="Equation" r:id="rId30" imgW="1460500" imgH="1460500" progId="Equation.DSMT4">
                      <p:embed/>
                      <p:pic>
                        <p:nvPicPr>
                          <p:cNvPr id="6180" name="对象 16">
                            <a:extLst>
                              <a:ext uri="{FF2B5EF4-FFF2-40B4-BE49-F238E27FC236}">
                                <a16:creationId xmlns:a16="http://schemas.microsoft.com/office/drawing/2014/main" id="{0F7705DF-2C7D-6F45-BBC5-44816207E3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54863" y="3222625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1" name="对象 16">
                <a:extLst>
                  <a:ext uri="{FF2B5EF4-FFF2-40B4-BE49-F238E27FC236}">
                    <a16:creationId xmlns:a16="http://schemas.microsoft.com/office/drawing/2014/main" id="{75236306-37D2-BA44-8073-EED53AF50F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9018" y="3209925"/>
              <a:ext cx="3048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5" name="Equation" r:id="rId32" imgW="1752600" imgH="1898650" progId="Equation.DSMT4">
                      <p:embed/>
                    </p:oleObj>
                  </mc:Choice>
                  <mc:Fallback>
                    <p:oleObj name="Equation" r:id="rId32" imgW="1752600" imgH="1898650" progId="Equation.DSMT4">
                      <p:embed/>
                      <p:pic>
                        <p:nvPicPr>
                          <p:cNvPr id="6181" name="对象 16">
                            <a:extLst>
                              <a:ext uri="{FF2B5EF4-FFF2-40B4-BE49-F238E27FC236}">
                                <a16:creationId xmlns:a16="http://schemas.microsoft.com/office/drawing/2014/main" id="{75236306-37D2-BA44-8073-EED53AF50F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9018" y="3209925"/>
                            <a:ext cx="3048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96DA3B-5D45-704F-9942-0979BACD286B}"/>
              </a:ext>
            </a:extLst>
          </p:cNvPr>
          <p:cNvGrpSpPr>
            <a:grpSpLocks/>
          </p:cNvGrpSpPr>
          <p:nvPr/>
        </p:nvGrpSpPr>
        <p:grpSpPr bwMode="auto">
          <a:xfrm>
            <a:off x="2547938" y="3092450"/>
            <a:ext cx="3556000" cy="3351213"/>
            <a:chOff x="2547938" y="3092450"/>
            <a:chExt cx="3556000" cy="3351213"/>
          </a:xfrm>
        </p:grpSpPr>
        <p:grpSp>
          <p:nvGrpSpPr>
            <p:cNvPr id="6162" name="组合 45">
              <a:extLst>
                <a:ext uri="{FF2B5EF4-FFF2-40B4-BE49-F238E27FC236}">
                  <a16:creationId xmlns:a16="http://schemas.microsoft.com/office/drawing/2014/main" id="{159A4E68-5493-E049-9105-02B49BA72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7938" y="3425825"/>
              <a:ext cx="3556000" cy="3017838"/>
              <a:chOff x="2548487" y="3426271"/>
              <a:chExt cx="3555556" cy="3017778"/>
            </a:xfrm>
          </p:grpSpPr>
          <p:pic>
            <p:nvPicPr>
              <p:cNvPr id="6167" name="图片 3">
                <a:extLst>
                  <a:ext uri="{FF2B5EF4-FFF2-40B4-BE49-F238E27FC236}">
                    <a16:creationId xmlns:a16="http://schemas.microsoft.com/office/drawing/2014/main" id="{84B9AAA4-10B0-2C41-8709-962D16342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8487" y="3426271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6168" name="对象 16">
                <a:extLst>
                  <a:ext uri="{FF2B5EF4-FFF2-40B4-BE49-F238E27FC236}">
                    <a16:creationId xmlns:a16="http://schemas.microsoft.com/office/drawing/2014/main" id="{C24BF778-D2B1-8C4A-A44C-6821730AE5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5078" y="3704546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6" name="Equation" r:id="rId35" imgW="1752600" imgH="2343150" progId="Equation.DSMT4">
                      <p:embed/>
                    </p:oleObj>
                  </mc:Choice>
                  <mc:Fallback>
                    <p:oleObj name="Equation" r:id="rId35" imgW="1752600" imgH="2343150" progId="Equation.DSMT4">
                      <p:embed/>
                      <p:pic>
                        <p:nvPicPr>
                          <p:cNvPr id="6168" name="对象 16">
                            <a:extLst>
                              <a:ext uri="{FF2B5EF4-FFF2-40B4-BE49-F238E27FC236}">
                                <a16:creationId xmlns:a16="http://schemas.microsoft.com/office/drawing/2014/main" id="{C24BF778-D2B1-8C4A-A44C-6821730AE5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5078" y="3704546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9" name="对象 16">
                <a:extLst>
                  <a:ext uri="{FF2B5EF4-FFF2-40B4-BE49-F238E27FC236}">
                    <a16:creationId xmlns:a16="http://schemas.microsoft.com/office/drawing/2014/main" id="{4AE24902-DDE8-DD4E-8F1E-A092F38572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21479" y="5417234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7" name="Equation" r:id="rId36" imgW="1460500" imgH="2343150" progId="Equation.DSMT4">
                      <p:embed/>
                    </p:oleObj>
                  </mc:Choice>
                  <mc:Fallback>
                    <p:oleObj name="Equation" r:id="rId36" imgW="1460500" imgH="2343150" progId="Equation.DSMT4">
                      <p:embed/>
                      <p:pic>
                        <p:nvPicPr>
                          <p:cNvPr id="6169" name="对象 16">
                            <a:extLst>
                              <a:ext uri="{FF2B5EF4-FFF2-40B4-BE49-F238E27FC236}">
                                <a16:creationId xmlns:a16="http://schemas.microsoft.com/office/drawing/2014/main" id="{4AE24902-DDE8-DD4E-8F1E-A092F38572C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1479" y="5417234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0" name="对象 16">
                <a:extLst>
                  <a:ext uri="{FF2B5EF4-FFF2-40B4-BE49-F238E27FC236}">
                    <a16:creationId xmlns:a16="http://schemas.microsoft.com/office/drawing/2014/main" id="{62044927-C09F-3749-BC70-992E768612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32258" y="5088620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8" name="Equation" r:id="rId37" imgW="1460500" imgH="1898650" progId="Equation.DSMT4">
                      <p:embed/>
                    </p:oleObj>
                  </mc:Choice>
                  <mc:Fallback>
                    <p:oleObj name="Equation" r:id="rId37" imgW="1460500" imgH="1898650" progId="Equation.DSMT4">
                      <p:embed/>
                      <p:pic>
                        <p:nvPicPr>
                          <p:cNvPr id="6170" name="对象 16">
                            <a:extLst>
                              <a:ext uri="{FF2B5EF4-FFF2-40B4-BE49-F238E27FC236}">
                                <a16:creationId xmlns:a16="http://schemas.microsoft.com/office/drawing/2014/main" id="{62044927-C09F-3749-BC70-992E7686120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32258" y="5088620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1" name="对象 16">
                <a:extLst>
                  <a:ext uri="{FF2B5EF4-FFF2-40B4-BE49-F238E27FC236}">
                    <a16:creationId xmlns:a16="http://schemas.microsoft.com/office/drawing/2014/main" id="{8B93C673-1DB6-EE41-864D-C669D00658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29088" y="4851400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69" name="Equation" r:id="rId38" imgW="1752600" imgH="2051050" progId="Equation.DSMT4">
                      <p:embed/>
                    </p:oleObj>
                  </mc:Choice>
                  <mc:Fallback>
                    <p:oleObj name="Equation" r:id="rId38" imgW="1752600" imgH="2051050" progId="Equation.DSMT4">
                      <p:embed/>
                      <p:pic>
                        <p:nvPicPr>
                          <p:cNvPr id="6171" name="对象 16">
                            <a:extLst>
                              <a:ext uri="{FF2B5EF4-FFF2-40B4-BE49-F238E27FC236}">
                                <a16:creationId xmlns:a16="http://schemas.microsoft.com/office/drawing/2014/main" id="{8B93C673-1DB6-EE41-864D-C669D00658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9088" y="4851400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2" name="对象 16">
                <a:extLst>
                  <a:ext uri="{FF2B5EF4-FFF2-40B4-BE49-F238E27FC236}">
                    <a16:creationId xmlns:a16="http://schemas.microsoft.com/office/drawing/2014/main" id="{7CA46303-9529-494E-B9C8-29133BC24D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3699" y="5495069"/>
              <a:ext cx="3556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0" name="Equation" r:id="rId39" imgW="2051050" imgH="2051050" progId="Equation.DSMT4">
                      <p:embed/>
                    </p:oleObj>
                  </mc:Choice>
                  <mc:Fallback>
                    <p:oleObj name="Equation" r:id="rId39" imgW="2051050" imgH="2051050" progId="Equation.DSMT4">
                      <p:embed/>
                      <p:pic>
                        <p:nvPicPr>
                          <p:cNvPr id="6172" name="对象 16">
                            <a:extLst>
                              <a:ext uri="{FF2B5EF4-FFF2-40B4-BE49-F238E27FC236}">
                                <a16:creationId xmlns:a16="http://schemas.microsoft.com/office/drawing/2014/main" id="{7CA46303-9529-494E-B9C8-29133BC24D9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3699" y="5495069"/>
                            <a:ext cx="3556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35A0C7BD-E383-3745-9AFC-D5646F1010CA}"/>
                  </a:ext>
                </a:extLst>
              </p:cNvPr>
              <p:cNvSpPr/>
              <p:nvPr/>
            </p:nvSpPr>
            <p:spPr>
              <a:xfrm flipV="1">
                <a:off x="4008805" y="4027922"/>
                <a:ext cx="917460" cy="123981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74" name="对象 16">
                <a:extLst>
                  <a:ext uri="{FF2B5EF4-FFF2-40B4-BE49-F238E27FC236}">
                    <a16:creationId xmlns:a16="http://schemas.microsoft.com/office/drawing/2014/main" id="{1B862A75-25DE-5C41-AB2A-2ACC207E6D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9515" y="5272930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1" name="Equation" r:id="rId40" imgW="1606550" imgH="1898650" progId="Equation.DSMT4">
                      <p:embed/>
                    </p:oleObj>
                  </mc:Choice>
                  <mc:Fallback>
                    <p:oleObj name="Equation" r:id="rId40" imgW="1606550" imgH="1898650" progId="Equation.DSMT4">
                      <p:embed/>
                      <p:pic>
                        <p:nvPicPr>
                          <p:cNvPr id="6174" name="对象 16">
                            <a:extLst>
                              <a:ext uri="{FF2B5EF4-FFF2-40B4-BE49-F238E27FC236}">
                                <a16:creationId xmlns:a16="http://schemas.microsoft.com/office/drawing/2014/main" id="{1B862A75-25DE-5C41-AB2A-2ACC207E6D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9515" y="5272930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A64FDA12-95DA-DE45-919B-D0ABAA33BC33}"/>
                  </a:ext>
                </a:extLst>
              </p:cNvPr>
              <p:cNvSpPr/>
              <p:nvPr/>
            </p:nvSpPr>
            <p:spPr>
              <a:xfrm>
                <a:off x="4058010" y="4399390"/>
                <a:ext cx="995239" cy="1203301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76" name="对象 16">
                <a:extLst>
                  <a:ext uri="{FF2B5EF4-FFF2-40B4-BE49-F238E27FC236}">
                    <a16:creationId xmlns:a16="http://schemas.microsoft.com/office/drawing/2014/main" id="{4332EB92-851C-4142-B24B-87060BDC70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4347" y="4130366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2" name="Equation" r:id="rId41" imgW="1460500" imgH="2051050" progId="Equation.DSMT4">
                      <p:embed/>
                    </p:oleObj>
                  </mc:Choice>
                  <mc:Fallback>
                    <p:oleObj name="Equation" r:id="rId41" imgW="1460500" imgH="2051050" progId="Equation.DSMT4">
                      <p:embed/>
                      <p:pic>
                        <p:nvPicPr>
                          <p:cNvPr id="6176" name="对象 16">
                            <a:extLst>
                              <a:ext uri="{FF2B5EF4-FFF2-40B4-BE49-F238E27FC236}">
                                <a16:creationId xmlns:a16="http://schemas.microsoft.com/office/drawing/2014/main" id="{4332EB92-851C-4142-B24B-87060BDC70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4347" y="4130366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63" name="组合 48">
              <a:extLst>
                <a:ext uri="{FF2B5EF4-FFF2-40B4-BE49-F238E27FC236}">
                  <a16:creationId xmlns:a16="http://schemas.microsoft.com/office/drawing/2014/main" id="{0138638D-6E97-6A4E-BA3E-82C75986C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7263" y="3092450"/>
              <a:ext cx="2489200" cy="461963"/>
              <a:chOff x="3497392" y="3092290"/>
              <a:chExt cx="2488866" cy="461665"/>
            </a:xfrm>
          </p:grpSpPr>
          <p:sp>
            <p:nvSpPr>
              <p:cNvPr id="6164" name="Rectangle 18">
                <a:extLst>
                  <a:ext uri="{FF2B5EF4-FFF2-40B4-BE49-F238E27FC236}">
                    <a16:creationId xmlns:a16="http://schemas.microsoft.com/office/drawing/2014/main" id="{F4ADA831-3E00-A54D-8B40-0920EB51F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392" y="3092290"/>
                <a:ext cx="248886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6165" name="对象 16">
                <a:extLst>
                  <a:ext uri="{FF2B5EF4-FFF2-40B4-BE49-F238E27FC236}">
                    <a16:creationId xmlns:a16="http://schemas.microsoft.com/office/drawing/2014/main" id="{5E9A171B-D7E9-CF4C-AC03-98AF9FAC27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51910" y="3146425"/>
              <a:ext cx="5334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3" name="Equation" r:id="rId42" imgW="3073400" imgH="2051050" progId="Equation.DSMT4">
                      <p:embed/>
                    </p:oleObj>
                  </mc:Choice>
                  <mc:Fallback>
                    <p:oleObj name="Equation" r:id="rId42" imgW="3073400" imgH="2051050" progId="Equation.DSMT4">
                      <p:embed/>
                      <p:pic>
                        <p:nvPicPr>
                          <p:cNvPr id="6165" name="对象 16">
                            <a:extLst>
                              <a:ext uri="{FF2B5EF4-FFF2-40B4-BE49-F238E27FC236}">
                                <a16:creationId xmlns:a16="http://schemas.microsoft.com/office/drawing/2014/main" id="{5E9A171B-D7E9-CF4C-AC03-98AF9FAC27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1910" y="3146425"/>
                            <a:ext cx="5334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6" name="对象 16">
                <a:extLst>
                  <a:ext uri="{FF2B5EF4-FFF2-40B4-BE49-F238E27FC236}">
                    <a16:creationId xmlns:a16="http://schemas.microsoft.com/office/drawing/2014/main" id="{524BC139-4357-B940-B98F-D013D7F685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73934" y="31718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4" name="Equation" r:id="rId44" imgW="1460500" imgH="2051050" progId="Equation.DSMT4">
                      <p:embed/>
                    </p:oleObj>
                  </mc:Choice>
                  <mc:Fallback>
                    <p:oleObj name="Equation" r:id="rId44" imgW="1460500" imgH="2051050" progId="Equation.DSMT4">
                      <p:embed/>
                      <p:pic>
                        <p:nvPicPr>
                          <p:cNvPr id="6166" name="对象 16">
                            <a:extLst>
                              <a:ext uri="{FF2B5EF4-FFF2-40B4-BE49-F238E27FC236}">
                                <a16:creationId xmlns:a16="http://schemas.microsoft.com/office/drawing/2014/main" id="{524BC139-4357-B940-B98F-D013D7F685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73934" y="31718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ADDABF-8006-BC47-B864-CED489635671}"/>
              </a:ext>
            </a:extLst>
          </p:cNvPr>
          <p:cNvGrpSpPr>
            <a:grpSpLocks/>
          </p:cNvGrpSpPr>
          <p:nvPr/>
        </p:nvGrpSpPr>
        <p:grpSpPr bwMode="auto">
          <a:xfrm>
            <a:off x="-654050" y="3063875"/>
            <a:ext cx="3556000" cy="3397250"/>
            <a:chOff x="-654050" y="3063875"/>
            <a:chExt cx="3556000" cy="3397250"/>
          </a:xfrm>
        </p:grpSpPr>
        <p:grpSp>
          <p:nvGrpSpPr>
            <p:cNvPr id="6150" name="组合 47">
              <a:extLst>
                <a:ext uri="{FF2B5EF4-FFF2-40B4-BE49-F238E27FC236}">
                  <a16:creationId xmlns:a16="http://schemas.microsoft.com/office/drawing/2014/main" id="{AA64FFEF-521D-C14E-A2D0-4A5CF0D45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000" y="3063875"/>
              <a:ext cx="2236788" cy="461963"/>
              <a:chOff x="253785" y="3063864"/>
              <a:chExt cx="2237072" cy="461665"/>
            </a:xfrm>
          </p:grpSpPr>
          <p:sp>
            <p:nvSpPr>
              <p:cNvPr id="6159" name="Rectangle 18">
                <a:extLst>
                  <a:ext uri="{FF2B5EF4-FFF2-40B4-BE49-F238E27FC236}">
                    <a16:creationId xmlns:a16="http://schemas.microsoft.com/office/drawing/2014/main" id="{E648CA81-9311-3B4F-9A12-C4F66AB53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85" y="3063864"/>
                <a:ext cx="214651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6160" name="对象 16">
                <a:extLst>
                  <a:ext uri="{FF2B5EF4-FFF2-40B4-BE49-F238E27FC236}">
                    <a16:creationId xmlns:a16="http://schemas.microsoft.com/office/drawing/2014/main" id="{4CCE6DE8-CCED-2948-80EB-BF2682C236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2727" y="3092290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5" name="Equation" r:id="rId46" imgW="1752600" imgH="2343150" progId="Equation.DSMT4">
                      <p:embed/>
                    </p:oleObj>
                  </mc:Choice>
                  <mc:Fallback>
                    <p:oleObj name="Equation" r:id="rId46" imgW="1752600" imgH="2343150" progId="Equation.DSMT4">
                      <p:embed/>
                      <p:pic>
                        <p:nvPicPr>
                          <p:cNvPr id="6160" name="对象 16">
                            <a:extLst>
                              <a:ext uri="{FF2B5EF4-FFF2-40B4-BE49-F238E27FC236}">
                                <a16:creationId xmlns:a16="http://schemas.microsoft.com/office/drawing/2014/main" id="{4CCE6DE8-CCED-2948-80EB-BF2682C236B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2727" y="3092290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1" name="对象 16">
                <a:extLst>
                  <a:ext uri="{FF2B5EF4-FFF2-40B4-BE49-F238E27FC236}">
                    <a16:creationId xmlns:a16="http://schemas.microsoft.com/office/drawing/2014/main" id="{39B59C87-1116-1440-B72E-D81DB69E5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11457" y="3155950"/>
              <a:ext cx="2794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6" name="Equation" r:id="rId47" imgW="1606550" imgH="1898650" progId="Equation.DSMT4">
                      <p:embed/>
                    </p:oleObj>
                  </mc:Choice>
                  <mc:Fallback>
                    <p:oleObj name="Equation" r:id="rId47" imgW="1606550" imgH="1898650" progId="Equation.DSMT4">
                      <p:embed/>
                      <p:pic>
                        <p:nvPicPr>
                          <p:cNvPr id="6161" name="对象 16">
                            <a:extLst>
                              <a:ext uri="{FF2B5EF4-FFF2-40B4-BE49-F238E27FC236}">
                                <a16:creationId xmlns:a16="http://schemas.microsoft.com/office/drawing/2014/main" id="{39B59C87-1116-1440-B72E-D81DB69E544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1457" y="3155950"/>
                            <a:ext cx="2794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151" name="组合 44">
              <a:extLst>
                <a:ext uri="{FF2B5EF4-FFF2-40B4-BE49-F238E27FC236}">
                  <a16:creationId xmlns:a16="http://schemas.microsoft.com/office/drawing/2014/main" id="{6605B3D7-0DD1-4342-8481-AE5D482B8E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54050" y="3443288"/>
              <a:ext cx="3556000" cy="3017837"/>
              <a:chOff x="-653434" y="3443646"/>
              <a:chExt cx="3555556" cy="3017778"/>
            </a:xfrm>
          </p:grpSpPr>
          <p:pic>
            <p:nvPicPr>
              <p:cNvPr id="6152" name="图片 4">
                <a:extLst>
                  <a:ext uri="{FF2B5EF4-FFF2-40B4-BE49-F238E27FC236}">
                    <a16:creationId xmlns:a16="http://schemas.microsoft.com/office/drawing/2014/main" id="{E9660E24-E93F-104C-A909-A55BC441C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3434" y="344364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6153" name="对象 16">
                <a:extLst>
                  <a:ext uri="{FF2B5EF4-FFF2-40B4-BE49-F238E27FC236}">
                    <a16:creationId xmlns:a16="http://schemas.microsoft.com/office/drawing/2014/main" id="{8DEEB538-33CA-294B-ADCB-5F6EB3E418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527" y="3670209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7" name="Equation" r:id="rId50" imgW="1752600" imgH="2343150" progId="Equation.DSMT4">
                      <p:embed/>
                    </p:oleObj>
                  </mc:Choice>
                  <mc:Fallback>
                    <p:oleObj name="Equation" r:id="rId50" imgW="1752600" imgH="2343150" progId="Equation.DSMT4">
                      <p:embed/>
                      <p:pic>
                        <p:nvPicPr>
                          <p:cNvPr id="6153" name="对象 16">
                            <a:extLst>
                              <a:ext uri="{FF2B5EF4-FFF2-40B4-BE49-F238E27FC236}">
                                <a16:creationId xmlns:a16="http://schemas.microsoft.com/office/drawing/2014/main" id="{8DEEB538-33CA-294B-ADCB-5F6EB3E4182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7527" y="3670209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4" name="对象 16">
                <a:extLst>
                  <a:ext uri="{FF2B5EF4-FFF2-40B4-BE49-F238E27FC236}">
                    <a16:creationId xmlns:a16="http://schemas.microsoft.com/office/drawing/2014/main" id="{FDE94FC3-58D0-AC45-9F2B-0921C59E97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6527" y="5417235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8" name="Equation" r:id="rId51" imgW="1460500" imgH="2343150" progId="Equation.DSMT4">
                      <p:embed/>
                    </p:oleObj>
                  </mc:Choice>
                  <mc:Fallback>
                    <p:oleObj name="Equation" r:id="rId51" imgW="1460500" imgH="2343150" progId="Equation.DSMT4">
                      <p:embed/>
                      <p:pic>
                        <p:nvPicPr>
                          <p:cNvPr id="6154" name="对象 16">
                            <a:extLst>
                              <a:ext uri="{FF2B5EF4-FFF2-40B4-BE49-F238E27FC236}">
                                <a16:creationId xmlns:a16="http://schemas.microsoft.com/office/drawing/2014/main" id="{FDE94FC3-58D0-AC45-9F2B-0921C59E97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6527" y="5417235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5" name="对象 16">
                <a:extLst>
                  <a:ext uri="{FF2B5EF4-FFF2-40B4-BE49-F238E27FC236}">
                    <a16:creationId xmlns:a16="http://schemas.microsoft.com/office/drawing/2014/main" id="{4C56EB37-1719-C44A-A698-67B2778D6F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7827" y="5108623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79" name="Equation" r:id="rId52" imgW="1460500" imgH="1898650" progId="Equation.DSMT4">
                      <p:embed/>
                    </p:oleObj>
                  </mc:Choice>
                  <mc:Fallback>
                    <p:oleObj name="Equation" r:id="rId52" imgW="1460500" imgH="1898650" progId="Equation.DSMT4">
                      <p:embed/>
                      <p:pic>
                        <p:nvPicPr>
                          <p:cNvPr id="6155" name="对象 16">
                            <a:extLst>
                              <a:ext uri="{FF2B5EF4-FFF2-40B4-BE49-F238E27FC236}">
                                <a16:creationId xmlns:a16="http://schemas.microsoft.com/office/drawing/2014/main" id="{4C56EB37-1719-C44A-A698-67B2778D6F5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7827" y="5108623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6" name="对象 16">
                <a:extLst>
                  <a:ext uri="{FF2B5EF4-FFF2-40B4-BE49-F238E27FC236}">
                    <a16:creationId xmlns:a16="http://schemas.microsoft.com/office/drawing/2014/main" id="{0FD5AEE9-62E5-7E43-ABF4-6F0C602470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481" y="4851400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80" name="Equation" r:id="rId53" imgW="1752600" imgH="2051050" progId="Equation.DSMT4">
                      <p:embed/>
                    </p:oleObj>
                  </mc:Choice>
                  <mc:Fallback>
                    <p:oleObj name="Equation" r:id="rId53" imgW="1752600" imgH="2051050" progId="Equation.DSMT4">
                      <p:embed/>
                      <p:pic>
                        <p:nvPicPr>
                          <p:cNvPr id="6156" name="对象 16">
                            <a:extLst>
                              <a:ext uri="{FF2B5EF4-FFF2-40B4-BE49-F238E27FC236}">
                                <a16:creationId xmlns:a16="http://schemas.microsoft.com/office/drawing/2014/main" id="{0FD5AEE9-62E5-7E43-ABF4-6F0C6024705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5481" y="4851400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222D7AA4-D476-B447-96E4-BACC30D2171D}"/>
                  </a:ext>
                </a:extLst>
              </p:cNvPr>
              <p:cNvSpPr/>
              <p:nvPr/>
            </p:nvSpPr>
            <p:spPr>
              <a:xfrm flipV="1">
                <a:off x="811646" y="4027835"/>
                <a:ext cx="917460" cy="1239813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158" name="对象 16">
                <a:extLst>
                  <a:ext uri="{FF2B5EF4-FFF2-40B4-BE49-F238E27FC236}">
                    <a16:creationId xmlns:a16="http://schemas.microsoft.com/office/drawing/2014/main" id="{F6FCBED5-1260-444C-ACF3-BA2E3003F8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992" y="5272930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681" name="Equation" r:id="rId54" imgW="1606550" imgH="1898650" progId="Equation.DSMT4">
                      <p:embed/>
                    </p:oleObj>
                  </mc:Choice>
                  <mc:Fallback>
                    <p:oleObj name="Equation" r:id="rId54" imgW="1606550" imgH="1898650" progId="Equation.DSMT4">
                      <p:embed/>
                      <p:pic>
                        <p:nvPicPr>
                          <p:cNvPr id="6158" name="对象 16">
                            <a:extLst>
                              <a:ext uri="{FF2B5EF4-FFF2-40B4-BE49-F238E27FC236}">
                                <a16:creationId xmlns:a16="http://schemas.microsoft.com/office/drawing/2014/main" id="{F6FCBED5-1260-444C-ACF3-BA2E3003F8C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992" y="5272930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B2AFCE9-88F9-4C15-921A-98D4BE6ACD42}"/>
              </a:ext>
            </a:extLst>
          </p:cNvPr>
          <p:cNvSpPr txBox="1"/>
          <p:nvPr/>
        </p:nvSpPr>
        <p:spPr>
          <a:xfrm>
            <a:off x="773123" y="59386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进动角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9782750-5CE5-423E-8D66-498AB06CC938}"/>
              </a:ext>
            </a:extLst>
          </p:cNvPr>
          <p:cNvSpPr txBox="1"/>
          <p:nvPr/>
        </p:nvSpPr>
        <p:spPr>
          <a:xfrm>
            <a:off x="3910822" y="592519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章动角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9A8C108-197F-4F63-B0E1-7E14CFBCBAB6}"/>
              </a:ext>
            </a:extLst>
          </p:cNvPr>
          <p:cNvSpPr txBox="1"/>
          <p:nvPr/>
        </p:nvSpPr>
        <p:spPr>
          <a:xfrm>
            <a:off x="7154388" y="599174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自转角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AE548C2-2B3E-4F51-9ADF-5D95894688EE}"/>
                  </a:ext>
                </a:extLst>
              </p:cNvPr>
              <p:cNvSpPr txBox="1"/>
              <p:nvPr/>
            </p:nvSpPr>
            <p:spPr>
              <a:xfrm>
                <a:off x="3291309" y="0"/>
                <a:ext cx="2313454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欧拉角：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𝜽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𝝋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𝝍</m:t>
                    </m:r>
                  </m:oMath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AE548C2-2B3E-4F51-9ADF-5D95894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09" y="0"/>
                <a:ext cx="2313454" cy="461665"/>
              </a:xfrm>
              <a:prstGeom prst="rect">
                <a:avLst/>
              </a:prstGeom>
              <a:blipFill>
                <a:blip r:embed="rId55"/>
                <a:stretch>
                  <a:fillRect l="-3937" t="-12821" r="-1050" b="-23077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C5A7D18-5C52-4699-8261-459F9595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9">
            <a:extLst>
              <a:ext uri="{FF2B5EF4-FFF2-40B4-BE49-F238E27FC236}">
                <a16:creationId xmlns:a16="http://schemas.microsoft.com/office/drawing/2014/main" id="{920A98B4-1991-470E-996B-31C88568F2E8}"/>
              </a:ext>
            </a:extLst>
          </p:cNvPr>
          <p:cNvGrpSpPr>
            <a:grpSpLocks/>
          </p:cNvGrpSpPr>
          <p:nvPr/>
        </p:nvGrpSpPr>
        <p:grpSpPr bwMode="auto">
          <a:xfrm>
            <a:off x="5406670" y="348930"/>
            <a:ext cx="3554413" cy="3025775"/>
            <a:chOff x="-375144" y="2820474"/>
            <a:chExt cx="3555556" cy="3025890"/>
          </a:xfrm>
        </p:grpSpPr>
        <p:grpSp>
          <p:nvGrpSpPr>
            <p:cNvPr id="3" name="组合 66">
              <a:extLst>
                <a:ext uri="{FF2B5EF4-FFF2-40B4-BE49-F238E27FC236}">
                  <a16:creationId xmlns:a16="http://schemas.microsoft.com/office/drawing/2014/main" id="{FED5AAE4-3448-4292-9FF5-36E583DC1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5" name="图片 46">
                <a:extLst>
                  <a:ext uri="{FF2B5EF4-FFF2-40B4-BE49-F238E27FC236}">
                    <a16:creationId xmlns:a16="http://schemas.microsoft.com/office/drawing/2014/main" id="{665044B2-48EC-49E8-AE22-499555A2E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6" name="对象 16">
                <a:extLst>
                  <a:ext uri="{FF2B5EF4-FFF2-40B4-BE49-F238E27FC236}">
                    <a16:creationId xmlns:a16="http://schemas.microsoft.com/office/drawing/2014/main" id="{A379B6A5-6755-495F-AF9A-84061351D2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3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6" name="对象 16">
                            <a:extLst>
                              <a:ext uri="{FF2B5EF4-FFF2-40B4-BE49-F238E27FC236}">
                                <a16:creationId xmlns:a16="http://schemas.microsoft.com/office/drawing/2014/main" id="{A379B6A5-6755-495F-AF9A-84061351D2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对象 16">
                <a:extLst>
                  <a:ext uri="{FF2B5EF4-FFF2-40B4-BE49-F238E27FC236}">
                    <a16:creationId xmlns:a16="http://schemas.microsoft.com/office/drawing/2014/main" id="{1E2CE8F5-103B-4827-97D6-6BC86B8B2D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4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7" name="对象 16">
                            <a:extLst>
                              <a:ext uri="{FF2B5EF4-FFF2-40B4-BE49-F238E27FC236}">
                                <a16:creationId xmlns:a16="http://schemas.microsoft.com/office/drawing/2014/main" id="{1E2CE8F5-103B-4827-97D6-6BC86B8B2DF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对象 16">
                <a:extLst>
                  <a:ext uri="{FF2B5EF4-FFF2-40B4-BE49-F238E27FC236}">
                    <a16:creationId xmlns:a16="http://schemas.microsoft.com/office/drawing/2014/main" id="{45CFC432-A1B3-4977-84FE-4FD99CC0B1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5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8" name="对象 16">
                            <a:extLst>
                              <a:ext uri="{FF2B5EF4-FFF2-40B4-BE49-F238E27FC236}">
                                <a16:creationId xmlns:a16="http://schemas.microsoft.com/office/drawing/2014/main" id="{45CFC432-A1B3-4977-84FE-4FD99CC0B12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对象 16">
                <a:extLst>
                  <a:ext uri="{FF2B5EF4-FFF2-40B4-BE49-F238E27FC236}">
                    <a16:creationId xmlns:a16="http://schemas.microsoft.com/office/drawing/2014/main" id="{6959C5B4-D011-4D8F-B2B4-BD186CBFB0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6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9" name="对象 16">
                            <a:extLst>
                              <a:ext uri="{FF2B5EF4-FFF2-40B4-BE49-F238E27FC236}">
                                <a16:creationId xmlns:a16="http://schemas.microsoft.com/office/drawing/2014/main" id="{6959C5B4-D011-4D8F-B2B4-BD186CBFB03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16">
                <a:extLst>
                  <a:ext uri="{FF2B5EF4-FFF2-40B4-BE49-F238E27FC236}">
                    <a16:creationId xmlns:a16="http://schemas.microsoft.com/office/drawing/2014/main" id="{79984F40-332F-4F32-9A21-1F8A161E8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7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10" name="对象 16">
                            <a:extLst>
                              <a:ext uri="{FF2B5EF4-FFF2-40B4-BE49-F238E27FC236}">
                                <a16:creationId xmlns:a16="http://schemas.microsoft.com/office/drawing/2014/main" id="{79984F40-332F-4F32-9A21-1F8A161E8AF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6">
                <a:extLst>
                  <a:ext uri="{FF2B5EF4-FFF2-40B4-BE49-F238E27FC236}">
                    <a16:creationId xmlns:a16="http://schemas.microsoft.com/office/drawing/2014/main" id="{6D1B1A13-DB23-410C-9D4D-93DC40F991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8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11" name="对象 16">
                            <a:extLst>
                              <a:ext uri="{FF2B5EF4-FFF2-40B4-BE49-F238E27FC236}">
                                <a16:creationId xmlns:a16="http://schemas.microsoft.com/office/drawing/2014/main" id="{6D1B1A13-DB23-410C-9D4D-93DC40F9915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6">
                <a:extLst>
                  <a:ext uri="{FF2B5EF4-FFF2-40B4-BE49-F238E27FC236}">
                    <a16:creationId xmlns:a16="http://schemas.microsoft.com/office/drawing/2014/main" id="{ECCC913F-934A-4B6B-8CCB-13BB26AE7C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19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12" name="对象 16">
                            <a:extLst>
                              <a:ext uri="{FF2B5EF4-FFF2-40B4-BE49-F238E27FC236}">
                                <a16:creationId xmlns:a16="http://schemas.microsoft.com/office/drawing/2014/main" id="{ECCC913F-934A-4B6B-8CCB-13BB26AE7C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6889C3F6-B596-47F4-8AFC-30F7A7E3F9CC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4" name="对象 16">
                <a:extLst>
                  <a:ext uri="{FF2B5EF4-FFF2-40B4-BE49-F238E27FC236}">
                    <a16:creationId xmlns:a16="http://schemas.microsoft.com/office/drawing/2014/main" id="{35721A20-F220-4E6B-A7E2-2DB876FF3B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20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14" name="对象 16">
                            <a:extLst>
                              <a:ext uri="{FF2B5EF4-FFF2-40B4-BE49-F238E27FC236}">
                                <a16:creationId xmlns:a16="http://schemas.microsoft.com/office/drawing/2014/main" id="{35721A20-F220-4E6B-A7E2-2DB876FF3B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FE5D47D3-DFF7-4796-856B-106A8302E955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0240A0A5-679B-46CE-BA16-2EED63EEFC09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7" name="对象 16">
                <a:extLst>
                  <a:ext uri="{FF2B5EF4-FFF2-40B4-BE49-F238E27FC236}">
                    <a16:creationId xmlns:a16="http://schemas.microsoft.com/office/drawing/2014/main" id="{08648B4E-CC86-481C-92F5-739545A2E7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21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17" name="对象 16">
                            <a:extLst>
                              <a:ext uri="{FF2B5EF4-FFF2-40B4-BE49-F238E27FC236}">
                                <a16:creationId xmlns:a16="http://schemas.microsoft.com/office/drawing/2014/main" id="{08648B4E-CC86-481C-92F5-739545A2E7C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6">
                <a:extLst>
                  <a:ext uri="{FF2B5EF4-FFF2-40B4-BE49-F238E27FC236}">
                    <a16:creationId xmlns:a16="http://schemas.microsoft.com/office/drawing/2014/main" id="{E632BAD5-BCA6-48EA-9F4E-E261FC70C5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22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18" name="对象 16">
                            <a:extLst>
                              <a:ext uri="{FF2B5EF4-FFF2-40B4-BE49-F238E27FC236}">
                                <a16:creationId xmlns:a16="http://schemas.microsoft.com/office/drawing/2014/main" id="{E632BAD5-BCA6-48EA-9F4E-E261FC70C5E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" name="对象 16">
              <a:extLst>
                <a:ext uri="{FF2B5EF4-FFF2-40B4-BE49-F238E27FC236}">
                  <a16:creationId xmlns:a16="http://schemas.microsoft.com/office/drawing/2014/main" id="{F72F9372-5A65-41CD-99B7-85640F6F71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23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4" name="对象 16">
                          <a:extLst>
                            <a:ext uri="{FF2B5EF4-FFF2-40B4-BE49-F238E27FC236}">
                              <a16:creationId xmlns:a16="http://schemas.microsoft.com/office/drawing/2014/main" id="{F72F9372-5A65-41CD-99B7-85640F6F71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矩形 3">
            <a:extLst>
              <a:ext uri="{FF2B5EF4-FFF2-40B4-BE49-F238E27FC236}">
                <a16:creationId xmlns:a16="http://schemas.microsoft.com/office/drawing/2014/main" id="{F2532021-3562-4CB3-AC88-6C5B98563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06" y="455914"/>
            <a:ext cx="4801314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给定刚体，如何确定欧拉角大小？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BCEB313-1300-4545-B088-2C191F788B4B}"/>
                  </a:ext>
                </a:extLst>
              </p:cNvPr>
              <p:cNvSpPr/>
              <p:nvPr/>
            </p:nvSpPr>
            <p:spPr>
              <a:xfrm>
                <a:off x="102706" y="1106957"/>
                <a:ext cx="5117520" cy="22451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方法一：画坐标轴，根据欧拉角定义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）选定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空间坐标系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，选定刚体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本体坐标系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轴与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轴夹角为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BCEB313-1300-4545-B088-2C191F788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6" y="1106957"/>
                <a:ext cx="5117520" cy="2245102"/>
              </a:xfrm>
              <a:prstGeom prst="rect">
                <a:avLst/>
              </a:prstGeom>
              <a:blipFill>
                <a:blip r:embed="rId26"/>
                <a:stretch>
                  <a:fillRect l="-1907" r="-715" b="-5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0D3F72C-0064-4057-A71C-424B487CAB05}"/>
              </a:ext>
            </a:extLst>
          </p:cNvPr>
          <p:cNvCxnSpPr>
            <a:cxnSpLocks/>
          </p:cNvCxnSpPr>
          <p:nvPr/>
        </p:nvCxnSpPr>
        <p:spPr>
          <a:xfrm flipH="1">
            <a:off x="6253751" y="1938523"/>
            <a:ext cx="1076969" cy="2420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6984C58A-10C3-4DBE-B01F-0F6E53E2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6720B54-BBD2-424D-AF31-996B76B201F7}"/>
                  </a:ext>
                </a:extLst>
              </p:cNvPr>
              <p:cNvSpPr/>
              <p:nvPr/>
            </p:nvSpPr>
            <p:spPr>
              <a:xfrm>
                <a:off x="102706" y="3397351"/>
                <a:ext cx="8791534" cy="1860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kumimoji="1" lang="zh-CN" altLang="en-US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（</a:t>
                </a:r>
                <a:r>
                  <a:rPr kumimoji="1" lang="en-US" altLang="zh-CN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面与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𝜉𝜂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面的交线记为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𝑂𝑁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，正方向为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∥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i="0" dirty="0">
                    <a:solidFill>
                      <a:prstClr val="black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+mj-lt"/>
                    <a:ea typeface="黑体" panose="02010609060101010101" pitchFamily="49" charset="-122"/>
                  </a:rPr>
                  <a:t>则</a:t>
                </a:r>
                <a:endParaRPr kumimoji="1" lang="en-US" altLang="zh-CN" sz="2400" i="0" dirty="0">
                  <a:solidFill>
                    <a:prstClr val="black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kumimoji="1" lang="en-US" altLang="zh-CN" sz="2400" dirty="0">
                    <a:solidFill>
                      <a:prstClr val="black"/>
                    </a:solidFill>
                    <a:latin typeface="+mj-lt"/>
                    <a:ea typeface="黑体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𝜉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𝑂𝑁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转动的角度为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（绕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𝜁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轴） </a:t>
                </a:r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kumimoji="1"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𝑂𝑁</m:t>
                        </m:r>
                      </m:e>
                    </m:acc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到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轴转动的角度为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（绕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轴）</a:t>
                </a:r>
                <a:endParaRPr kumimoji="1"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6720B54-BBD2-424D-AF31-996B76B20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6" y="3397351"/>
                <a:ext cx="8791534" cy="1860253"/>
              </a:xfrm>
              <a:prstGeom prst="rect">
                <a:avLst/>
              </a:prstGeom>
              <a:blipFill>
                <a:blip r:embed="rId27"/>
                <a:stretch>
                  <a:fillRect l="-1110" b="-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9">
            <a:extLst>
              <a:ext uri="{FF2B5EF4-FFF2-40B4-BE49-F238E27FC236}">
                <a16:creationId xmlns:a16="http://schemas.microsoft.com/office/drawing/2014/main" id="{920A98B4-1991-470E-996B-31C88568F2E8}"/>
              </a:ext>
            </a:extLst>
          </p:cNvPr>
          <p:cNvGrpSpPr>
            <a:grpSpLocks/>
          </p:cNvGrpSpPr>
          <p:nvPr/>
        </p:nvGrpSpPr>
        <p:grpSpPr bwMode="auto">
          <a:xfrm>
            <a:off x="5486881" y="325907"/>
            <a:ext cx="3554413" cy="3025775"/>
            <a:chOff x="-375144" y="2820474"/>
            <a:chExt cx="3555556" cy="3025890"/>
          </a:xfrm>
        </p:grpSpPr>
        <p:grpSp>
          <p:nvGrpSpPr>
            <p:cNvPr id="3" name="组合 66">
              <a:extLst>
                <a:ext uri="{FF2B5EF4-FFF2-40B4-BE49-F238E27FC236}">
                  <a16:creationId xmlns:a16="http://schemas.microsoft.com/office/drawing/2014/main" id="{FED5AAE4-3448-4292-9FF5-36E583DC1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5" name="图片 46">
                <a:extLst>
                  <a:ext uri="{FF2B5EF4-FFF2-40B4-BE49-F238E27FC236}">
                    <a16:creationId xmlns:a16="http://schemas.microsoft.com/office/drawing/2014/main" id="{665044B2-48EC-49E8-AE22-499555A2E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6" name="对象 16">
                <a:extLst>
                  <a:ext uri="{FF2B5EF4-FFF2-40B4-BE49-F238E27FC236}">
                    <a16:creationId xmlns:a16="http://schemas.microsoft.com/office/drawing/2014/main" id="{A379B6A5-6755-495F-AF9A-84061351D2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3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6" name="对象 16">
                            <a:extLst>
                              <a:ext uri="{FF2B5EF4-FFF2-40B4-BE49-F238E27FC236}">
                                <a16:creationId xmlns:a16="http://schemas.microsoft.com/office/drawing/2014/main" id="{A379B6A5-6755-495F-AF9A-84061351D2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对象 16">
                <a:extLst>
                  <a:ext uri="{FF2B5EF4-FFF2-40B4-BE49-F238E27FC236}">
                    <a16:creationId xmlns:a16="http://schemas.microsoft.com/office/drawing/2014/main" id="{1E2CE8F5-103B-4827-97D6-6BC86B8B2D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4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7" name="对象 16">
                            <a:extLst>
                              <a:ext uri="{FF2B5EF4-FFF2-40B4-BE49-F238E27FC236}">
                                <a16:creationId xmlns:a16="http://schemas.microsoft.com/office/drawing/2014/main" id="{1E2CE8F5-103B-4827-97D6-6BC86B8B2DF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对象 16">
                <a:extLst>
                  <a:ext uri="{FF2B5EF4-FFF2-40B4-BE49-F238E27FC236}">
                    <a16:creationId xmlns:a16="http://schemas.microsoft.com/office/drawing/2014/main" id="{45CFC432-A1B3-4977-84FE-4FD99CC0B1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5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8" name="对象 16">
                            <a:extLst>
                              <a:ext uri="{FF2B5EF4-FFF2-40B4-BE49-F238E27FC236}">
                                <a16:creationId xmlns:a16="http://schemas.microsoft.com/office/drawing/2014/main" id="{45CFC432-A1B3-4977-84FE-4FD99CC0B12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对象 16">
                <a:extLst>
                  <a:ext uri="{FF2B5EF4-FFF2-40B4-BE49-F238E27FC236}">
                    <a16:creationId xmlns:a16="http://schemas.microsoft.com/office/drawing/2014/main" id="{6959C5B4-D011-4D8F-B2B4-BD186CBFB0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6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9" name="对象 16">
                            <a:extLst>
                              <a:ext uri="{FF2B5EF4-FFF2-40B4-BE49-F238E27FC236}">
                                <a16:creationId xmlns:a16="http://schemas.microsoft.com/office/drawing/2014/main" id="{6959C5B4-D011-4D8F-B2B4-BD186CBFB03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16">
                <a:extLst>
                  <a:ext uri="{FF2B5EF4-FFF2-40B4-BE49-F238E27FC236}">
                    <a16:creationId xmlns:a16="http://schemas.microsoft.com/office/drawing/2014/main" id="{79984F40-332F-4F32-9A21-1F8A161E8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7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10" name="对象 16">
                            <a:extLst>
                              <a:ext uri="{FF2B5EF4-FFF2-40B4-BE49-F238E27FC236}">
                                <a16:creationId xmlns:a16="http://schemas.microsoft.com/office/drawing/2014/main" id="{79984F40-332F-4F32-9A21-1F8A161E8AF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6">
                <a:extLst>
                  <a:ext uri="{FF2B5EF4-FFF2-40B4-BE49-F238E27FC236}">
                    <a16:creationId xmlns:a16="http://schemas.microsoft.com/office/drawing/2014/main" id="{6D1B1A13-DB23-410C-9D4D-93DC40F991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8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11" name="对象 16">
                            <a:extLst>
                              <a:ext uri="{FF2B5EF4-FFF2-40B4-BE49-F238E27FC236}">
                                <a16:creationId xmlns:a16="http://schemas.microsoft.com/office/drawing/2014/main" id="{6D1B1A13-DB23-410C-9D4D-93DC40F9915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6">
                <a:extLst>
                  <a:ext uri="{FF2B5EF4-FFF2-40B4-BE49-F238E27FC236}">
                    <a16:creationId xmlns:a16="http://schemas.microsoft.com/office/drawing/2014/main" id="{ECCC913F-934A-4B6B-8CCB-13BB26AE7C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79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12" name="对象 16">
                            <a:extLst>
                              <a:ext uri="{FF2B5EF4-FFF2-40B4-BE49-F238E27FC236}">
                                <a16:creationId xmlns:a16="http://schemas.microsoft.com/office/drawing/2014/main" id="{ECCC913F-934A-4B6B-8CCB-13BB26AE7C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6889C3F6-B596-47F4-8AFC-30F7A7E3F9CC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4" name="对象 16">
                <a:extLst>
                  <a:ext uri="{FF2B5EF4-FFF2-40B4-BE49-F238E27FC236}">
                    <a16:creationId xmlns:a16="http://schemas.microsoft.com/office/drawing/2014/main" id="{35721A20-F220-4E6B-A7E2-2DB876FF3B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80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14" name="对象 16">
                            <a:extLst>
                              <a:ext uri="{FF2B5EF4-FFF2-40B4-BE49-F238E27FC236}">
                                <a16:creationId xmlns:a16="http://schemas.microsoft.com/office/drawing/2014/main" id="{35721A20-F220-4E6B-A7E2-2DB876FF3B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FE5D47D3-DFF7-4796-856B-106A8302E955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0240A0A5-679B-46CE-BA16-2EED63EEFC09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7" name="对象 16">
                <a:extLst>
                  <a:ext uri="{FF2B5EF4-FFF2-40B4-BE49-F238E27FC236}">
                    <a16:creationId xmlns:a16="http://schemas.microsoft.com/office/drawing/2014/main" id="{08648B4E-CC86-481C-92F5-739545A2E7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81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17" name="对象 16">
                            <a:extLst>
                              <a:ext uri="{FF2B5EF4-FFF2-40B4-BE49-F238E27FC236}">
                                <a16:creationId xmlns:a16="http://schemas.microsoft.com/office/drawing/2014/main" id="{08648B4E-CC86-481C-92F5-739545A2E7C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6">
                <a:extLst>
                  <a:ext uri="{FF2B5EF4-FFF2-40B4-BE49-F238E27FC236}">
                    <a16:creationId xmlns:a16="http://schemas.microsoft.com/office/drawing/2014/main" id="{E632BAD5-BCA6-48EA-9F4E-E261FC70C5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82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18" name="对象 16">
                            <a:extLst>
                              <a:ext uri="{FF2B5EF4-FFF2-40B4-BE49-F238E27FC236}">
                                <a16:creationId xmlns:a16="http://schemas.microsoft.com/office/drawing/2014/main" id="{E632BAD5-BCA6-48EA-9F4E-E261FC70C5E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" name="对象 16">
              <a:extLst>
                <a:ext uri="{FF2B5EF4-FFF2-40B4-BE49-F238E27FC236}">
                  <a16:creationId xmlns:a16="http://schemas.microsoft.com/office/drawing/2014/main" id="{F72F9372-5A65-41CD-99B7-85640F6F71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83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4" name="对象 16">
                          <a:extLst>
                            <a:ext uri="{FF2B5EF4-FFF2-40B4-BE49-F238E27FC236}">
                              <a16:creationId xmlns:a16="http://schemas.microsoft.com/office/drawing/2014/main" id="{F72F9372-5A65-41CD-99B7-85640F6F71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矩形 3">
            <a:extLst>
              <a:ext uri="{FF2B5EF4-FFF2-40B4-BE49-F238E27FC236}">
                <a16:creationId xmlns:a16="http://schemas.microsoft.com/office/drawing/2014/main" id="{F2532021-3562-4CB3-AC88-6C5B98563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1" y="349947"/>
            <a:ext cx="4801314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给定刚体，如何确定欧拉角大小？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F557834-1078-4F7D-B5F6-96E92479E434}"/>
                  </a:ext>
                </a:extLst>
              </p:cNvPr>
              <p:cNvSpPr/>
              <p:nvPr/>
            </p:nvSpPr>
            <p:spPr>
              <a:xfrm>
                <a:off x="102706" y="970765"/>
                <a:ext cx="5255588" cy="38606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方法二：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利用欧拉角与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轴方向的关系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）刚体上选定一轴为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轴，在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系中确定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𝜑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）再由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∥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确定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方向，</a:t>
                </a:r>
                <a:r>
                  <a:rPr kumimoji="1" lang="en-US" altLang="zh-CN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𝑂𝑁</m:t>
                        </m:r>
                      </m:e>
                    </m:acc>
                  </m:oMath>
                </a14:m>
                <a:r>
                  <a:rPr kumimoji="1" lang="zh-CN" altLang="en-US" sz="2400" i="0" dirty="0">
                    <a:solidFill>
                      <a:srgbClr val="0000FF"/>
                    </a:solidFill>
                    <a:latin typeface="+mj-lt"/>
                    <a:ea typeface="黑体" panose="02010609060101010101" pitchFamily="49" charset="-122"/>
                  </a:rPr>
                  <a:t>到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轴转动的角度为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（绕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F557834-1078-4F7D-B5F6-96E92479E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6" y="970765"/>
                <a:ext cx="5255588" cy="3860609"/>
              </a:xfrm>
              <a:prstGeom prst="rect">
                <a:avLst/>
              </a:prstGeom>
              <a:blipFill>
                <a:blip r:embed="rId26"/>
                <a:stretch>
                  <a:fillRect l="-1856" r="-7541" b="-2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89B081F-99E3-476D-ABEB-79CCF6C4192C}"/>
                  </a:ext>
                </a:extLst>
              </p:cNvPr>
              <p:cNvSpPr/>
              <p:nvPr/>
            </p:nvSpPr>
            <p:spPr>
              <a:xfrm>
                <a:off x="5570871" y="3040416"/>
                <a:ext cx="3345724" cy="2428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欧拉角与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𝒛</m:t>
                    </m:r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</a:rPr>
                  <a:t>方向的关系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ξηζ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系中，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轴的极角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轴的方位角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89B081F-99E3-476D-ABEB-79CCF6C41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871" y="3040416"/>
                <a:ext cx="3345724" cy="2428037"/>
              </a:xfrm>
              <a:prstGeom prst="rect">
                <a:avLst/>
              </a:prstGeom>
              <a:blipFill>
                <a:blip r:embed="rId27"/>
                <a:stretch>
                  <a:fillRect l="-2722" b="-250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0D3F72C-0064-4057-A71C-424B487CAB05}"/>
              </a:ext>
            </a:extLst>
          </p:cNvPr>
          <p:cNvCxnSpPr>
            <a:cxnSpLocks/>
          </p:cNvCxnSpPr>
          <p:nvPr/>
        </p:nvCxnSpPr>
        <p:spPr>
          <a:xfrm flipH="1">
            <a:off x="6333962" y="1915500"/>
            <a:ext cx="1076969" cy="2420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6984C58A-10C3-4DBE-B01F-0F6E53E2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4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149DB1-65FC-4EB0-80E9-BB32165A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60" y="0"/>
            <a:ext cx="6042509" cy="5174332"/>
          </a:xfrm>
          <a:prstGeom prst="rect">
            <a:avLst/>
          </a:prstGeom>
        </p:spPr>
      </p:pic>
      <p:grpSp>
        <p:nvGrpSpPr>
          <p:cNvPr id="70" name="组合 79">
            <a:extLst>
              <a:ext uri="{FF2B5EF4-FFF2-40B4-BE49-F238E27FC236}">
                <a16:creationId xmlns:a16="http://schemas.microsoft.com/office/drawing/2014/main" id="{D734314A-8AA0-4B0D-BD22-833509B80BA6}"/>
              </a:ext>
            </a:extLst>
          </p:cNvPr>
          <p:cNvGrpSpPr>
            <a:grpSpLocks/>
          </p:cNvGrpSpPr>
          <p:nvPr/>
        </p:nvGrpSpPr>
        <p:grpSpPr bwMode="auto">
          <a:xfrm>
            <a:off x="-542229" y="-1874"/>
            <a:ext cx="3554413" cy="3025775"/>
            <a:chOff x="-375144" y="2820474"/>
            <a:chExt cx="3555556" cy="3025890"/>
          </a:xfrm>
        </p:grpSpPr>
        <p:grpSp>
          <p:nvGrpSpPr>
            <p:cNvPr id="71" name="组合 66">
              <a:extLst>
                <a:ext uri="{FF2B5EF4-FFF2-40B4-BE49-F238E27FC236}">
                  <a16:creationId xmlns:a16="http://schemas.microsoft.com/office/drawing/2014/main" id="{2457F01B-2B94-441D-B487-B1DE1D935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73" name="图片 46">
                <a:extLst>
                  <a:ext uri="{FF2B5EF4-FFF2-40B4-BE49-F238E27FC236}">
                    <a16:creationId xmlns:a16="http://schemas.microsoft.com/office/drawing/2014/main" id="{4A53C0F3-F118-4A0F-BE47-645DEFD1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74" name="对象 16">
                <a:extLst>
                  <a:ext uri="{FF2B5EF4-FFF2-40B4-BE49-F238E27FC236}">
                    <a16:creationId xmlns:a16="http://schemas.microsoft.com/office/drawing/2014/main" id="{DAD1B1CE-6C80-478A-887C-1B3BFF71C6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39" name="Equation" r:id="rId5" imgW="1752600" imgH="2343150" progId="Equation.DSMT4">
                      <p:embed/>
                    </p:oleObj>
                  </mc:Choice>
                  <mc:Fallback>
                    <p:oleObj name="Equation" r:id="rId5" imgW="1752600" imgH="2343150" progId="Equation.DSMT4">
                      <p:embed/>
                      <p:pic>
                        <p:nvPicPr>
                          <p:cNvPr id="74" name="对象 16">
                            <a:extLst>
                              <a:ext uri="{FF2B5EF4-FFF2-40B4-BE49-F238E27FC236}">
                                <a16:creationId xmlns:a16="http://schemas.microsoft.com/office/drawing/2014/main" id="{DAD1B1CE-6C80-478A-887C-1B3BFF71C6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" name="对象 16">
                <a:extLst>
                  <a:ext uri="{FF2B5EF4-FFF2-40B4-BE49-F238E27FC236}">
                    <a16:creationId xmlns:a16="http://schemas.microsoft.com/office/drawing/2014/main" id="{3F1C2DF1-C89C-41B6-8DDA-087F0A7826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0" name="Equation" r:id="rId7" imgW="1460500" imgH="2343150" progId="Equation.DSMT4">
                      <p:embed/>
                    </p:oleObj>
                  </mc:Choice>
                  <mc:Fallback>
                    <p:oleObj name="Equation" r:id="rId7" imgW="1460500" imgH="2343150" progId="Equation.DSMT4">
                      <p:embed/>
                      <p:pic>
                        <p:nvPicPr>
                          <p:cNvPr id="75" name="对象 16">
                            <a:extLst>
                              <a:ext uri="{FF2B5EF4-FFF2-40B4-BE49-F238E27FC236}">
                                <a16:creationId xmlns:a16="http://schemas.microsoft.com/office/drawing/2014/main" id="{3F1C2DF1-C89C-41B6-8DDA-087F0A78266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6" name="对象 16">
                <a:extLst>
                  <a:ext uri="{FF2B5EF4-FFF2-40B4-BE49-F238E27FC236}">
                    <a16:creationId xmlns:a16="http://schemas.microsoft.com/office/drawing/2014/main" id="{F91EECE0-8D17-49A0-AE2A-42D2061E73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1" name="Equation" r:id="rId9" imgW="1460500" imgH="1898650" progId="Equation.DSMT4">
                      <p:embed/>
                    </p:oleObj>
                  </mc:Choice>
                  <mc:Fallback>
                    <p:oleObj name="Equation" r:id="rId9" imgW="1460500" imgH="1898650" progId="Equation.DSMT4">
                      <p:embed/>
                      <p:pic>
                        <p:nvPicPr>
                          <p:cNvPr id="76" name="对象 16">
                            <a:extLst>
                              <a:ext uri="{FF2B5EF4-FFF2-40B4-BE49-F238E27FC236}">
                                <a16:creationId xmlns:a16="http://schemas.microsoft.com/office/drawing/2014/main" id="{F91EECE0-8D17-49A0-AE2A-42D2061E736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对象 16">
                <a:extLst>
                  <a:ext uri="{FF2B5EF4-FFF2-40B4-BE49-F238E27FC236}">
                    <a16:creationId xmlns:a16="http://schemas.microsoft.com/office/drawing/2014/main" id="{EF636DAB-D849-4D80-BF22-B5F822A79F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2" name="Equation" r:id="rId11" imgW="1460500" imgH="1606550" progId="Equation.DSMT4">
                      <p:embed/>
                    </p:oleObj>
                  </mc:Choice>
                  <mc:Fallback>
                    <p:oleObj name="Equation" r:id="rId11" imgW="1460500" imgH="1606550" progId="Equation.DSMT4">
                      <p:embed/>
                      <p:pic>
                        <p:nvPicPr>
                          <p:cNvPr id="77" name="对象 16">
                            <a:extLst>
                              <a:ext uri="{FF2B5EF4-FFF2-40B4-BE49-F238E27FC236}">
                                <a16:creationId xmlns:a16="http://schemas.microsoft.com/office/drawing/2014/main" id="{EF636DAB-D849-4D80-BF22-B5F822A79F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对象 16">
                <a:extLst>
                  <a:ext uri="{FF2B5EF4-FFF2-40B4-BE49-F238E27FC236}">
                    <a16:creationId xmlns:a16="http://schemas.microsoft.com/office/drawing/2014/main" id="{B2F108F1-3EFC-4153-AA79-6CA2F30253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3" name="Equation" r:id="rId13" imgW="1460500" imgH="1460500" progId="Equation.DSMT4">
                      <p:embed/>
                    </p:oleObj>
                  </mc:Choice>
                  <mc:Fallback>
                    <p:oleObj name="Equation" r:id="rId13" imgW="1460500" imgH="1460500" progId="Equation.DSMT4">
                      <p:embed/>
                      <p:pic>
                        <p:nvPicPr>
                          <p:cNvPr id="78" name="对象 16">
                            <a:extLst>
                              <a:ext uri="{FF2B5EF4-FFF2-40B4-BE49-F238E27FC236}">
                                <a16:creationId xmlns:a16="http://schemas.microsoft.com/office/drawing/2014/main" id="{B2F108F1-3EFC-4153-AA79-6CA2F30253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9" name="对象 16">
                <a:extLst>
                  <a:ext uri="{FF2B5EF4-FFF2-40B4-BE49-F238E27FC236}">
                    <a16:creationId xmlns:a16="http://schemas.microsoft.com/office/drawing/2014/main" id="{BCD0F4CE-33DA-44FC-B49E-4A4858FDB5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4" name="Equation" r:id="rId15" imgW="1606550" imgH="1898650" progId="Equation.DSMT4">
                      <p:embed/>
                    </p:oleObj>
                  </mc:Choice>
                  <mc:Fallback>
                    <p:oleObj name="Equation" r:id="rId15" imgW="1606550" imgH="1898650" progId="Equation.DSMT4">
                      <p:embed/>
                      <p:pic>
                        <p:nvPicPr>
                          <p:cNvPr id="79" name="对象 16">
                            <a:extLst>
                              <a:ext uri="{FF2B5EF4-FFF2-40B4-BE49-F238E27FC236}">
                                <a16:creationId xmlns:a16="http://schemas.microsoft.com/office/drawing/2014/main" id="{BCD0F4CE-33DA-44FC-B49E-4A4858FDB5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" name="对象 16">
                <a:extLst>
                  <a:ext uri="{FF2B5EF4-FFF2-40B4-BE49-F238E27FC236}">
                    <a16:creationId xmlns:a16="http://schemas.microsoft.com/office/drawing/2014/main" id="{CC56FF71-C53A-47C8-AFEB-AA83CBA973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5" name="Equation" r:id="rId17" imgW="1752600" imgH="2051050" progId="Equation.DSMT4">
                      <p:embed/>
                    </p:oleObj>
                  </mc:Choice>
                  <mc:Fallback>
                    <p:oleObj name="Equation" r:id="rId17" imgW="1752600" imgH="2051050" progId="Equation.DSMT4">
                      <p:embed/>
                      <p:pic>
                        <p:nvPicPr>
                          <p:cNvPr id="80" name="对象 16">
                            <a:extLst>
                              <a:ext uri="{FF2B5EF4-FFF2-40B4-BE49-F238E27FC236}">
                                <a16:creationId xmlns:a16="http://schemas.microsoft.com/office/drawing/2014/main" id="{CC56FF71-C53A-47C8-AFEB-AA83CBA973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1" name="弧形 80">
                <a:extLst>
                  <a:ext uri="{FF2B5EF4-FFF2-40B4-BE49-F238E27FC236}">
                    <a16:creationId xmlns:a16="http://schemas.microsoft.com/office/drawing/2014/main" id="{84345AF6-EAC7-43B5-B76A-88763200C5BE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82" name="对象 16">
                <a:extLst>
                  <a:ext uri="{FF2B5EF4-FFF2-40B4-BE49-F238E27FC236}">
                    <a16:creationId xmlns:a16="http://schemas.microsoft.com/office/drawing/2014/main" id="{BB1534D7-1FB6-45E2-ACF4-A33DAA5A37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6" name="Equation" r:id="rId19" imgW="1460500" imgH="2051050" progId="Equation.DSMT4">
                      <p:embed/>
                    </p:oleObj>
                  </mc:Choice>
                  <mc:Fallback>
                    <p:oleObj name="Equation" r:id="rId19" imgW="1460500" imgH="2051050" progId="Equation.DSMT4">
                      <p:embed/>
                      <p:pic>
                        <p:nvPicPr>
                          <p:cNvPr id="82" name="对象 16">
                            <a:extLst>
                              <a:ext uri="{FF2B5EF4-FFF2-40B4-BE49-F238E27FC236}">
                                <a16:creationId xmlns:a16="http://schemas.microsoft.com/office/drawing/2014/main" id="{BB1534D7-1FB6-45E2-ACF4-A33DAA5A37E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" name="弧形 82">
                <a:extLst>
                  <a:ext uri="{FF2B5EF4-FFF2-40B4-BE49-F238E27FC236}">
                    <a16:creationId xmlns:a16="http://schemas.microsoft.com/office/drawing/2014/main" id="{3940A7E4-370D-42D3-B752-FDBDA686A041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弧形 83">
                <a:extLst>
                  <a:ext uri="{FF2B5EF4-FFF2-40B4-BE49-F238E27FC236}">
                    <a16:creationId xmlns:a16="http://schemas.microsoft.com/office/drawing/2014/main" id="{315ED815-C777-44F5-A7D8-AE100E0DF5A6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85" name="对象 84">
                <a:extLst>
                  <a:ext uri="{FF2B5EF4-FFF2-40B4-BE49-F238E27FC236}">
                    <a16:creationId xmlns:a16="http://schemas.microsoft.com/office/drawing/2014/main" id="{A4FBAD11-E9A9-4250-BF9C-B89EC1B234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7" name="Equation" r:id="rId21" imgW="1752600" imgH="1898650" progId="Equation.DSMT4">
                      <p:embed/>
                    </p:oleObj>
                  </mc:Choice>
                  <mc:Fallback>
                    <p:oleObj name="Equation" r:id="rId21" imgW="1752600" imgH="1898650" progId="Equation.DSMT4">
                      <p:embed/>
                      <p:pic>
                        <p:nvPicPr>
                          <p:cNvPr id="85" name="对象 84">
                            <a:extLst>
                              <a:ext uri="{FF2B5EF4-FFF2-40B4-BE49-F238E27FC236}">
                                <a16:creationId xmlns:a16="http://schemas.microsoft.com/office/drawing/2014/main" id="{A4FBAD11-E9A9-4250-BF9C-B89EC1B234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" name="对象 16">
                <a:extLst>
                  <a:ext uri="{FF2B5EF4-FFF2-40B4-BE49-F238E27FC236}">
                    <a16:creationId xmlns:a16="http://schemas.microsoft.com/office/drawing/2014/main" id="{BDE1E2E1-652E-4770-9A95-679297EC59E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348" name="Equation" r:id="rId23" imgW="1606550" imgH="1898650" progId="Equation.DSMT4">
                      <p:embed/>
                    </p:oleObj>
                  </mc:Choice>
                  <mc:Fallback>
                    <p:oleObj name="Equation" r:id="rId23" imgW="1606550" imgH="1898650" progId="Equation.DSMT4">
                      <p:embed/>
                      <p:pic>
                        <p:nvPicPr>
                          <p:cNvPr id="86" name="对象 16">
                            <a:extLst>
                              <a:ext uri="{FF2B5EF4-FFF2-40B4-BE49-F238E27FC236}">
                                <a16:creationId xmlns:a16="http://schemas.microsoft.com/office/drawing/2014/main" id="{BDE1E2E1-652E-4770-9A95-679297EC59E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2" name="对象 16">
              <a:extLst>
                <a:ext uri="{FF2B5EF4-FFF2-40B4-BE49-F238E27FC236}">
                  <a16:creationId xmlns:a16="http://schemas.microsoft.com/office/drawing/2014/main" id="{21545D67-50BC-45D8-9A0F-BA066D62C5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49" name="Equation" r:id="rId25" imgW="2051050" imgH="2051050" progId="Equation.DSMT4">
                    <p:embed/>
                  </p:oleObj>
                </mc:Choice>
                <mc:Fallback>
                  <p:oleObj name="Equation" r:id="rId25" imgW="2051050" imgH="2051050" progId="Equation.DSMT4">
                    <p:embed/>
                    <p:pic>
                      <p:nvPicPr>
                        <p:cNvPr id="72" name="对象 16">
                          <a:extLst>
                            <a:ext uri="{FF2B5EF4-FFF2-40B4-BE49-F238E27FC236}">
                              <a16:creationId xmlns:a16="http://schemas.microsoft.com/office/drawing/2014/main" id="{21545D67-50BC-45D8-9A0F-BA066D62C5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72E6739-EB03-44BD-AA85-1FEC7C8FC09C}"/>
              </a:ext>
            </a:extLst>
          </p:cNvPr>
          <p:cNvGrpSpPr/>
          <p:nvPr/>
        </p:nvGrpSpPr>
        <p:grpSpPr>
          <a:xfrm>
            <a:off x="3775046" y="1936183"/>
            <a:ext cx="3979185" cy="3283450"/>
            <a:chOff x="3775046" y="1936183"/>
            <a:chExt cx="3979185" cy="3283450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187E072-F7CC-4959-B880-B1E2DB6C79DA}"/>
                </a:ext>
              </a:extLst>
            </p:cNvPr>
            <p:cNvCxnSpPr/>
            <p:nvPr/>
          </p:nvCxnSpPr>
          <p:spPr>
            <a:xfrm flipV="1">
              <a:off x="5201175" y="2030137"/>
              <a:ext cx="0" cy="20385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355D23F-9A2E-4762-9AFD-3838D1DFD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2504" y="4114778"/>
              <a:ext cx="1110517" cy="858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0566A99-A2A6-4673-BD8A-BA02CD6D560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220438" y="3064780"/>
              <a:ext cx="0" cy="20385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023F55F-4F4A-4249-B377-0010665FB369}"/>
                    </a:ext>
                  </a:extLst>
                </p:cNvPr>
                <p:cNvSpPr txBox="1"/>
                <p:nvPr/>
              </p:nvSpPr>
              <p:spPr>
                <a:xfrm>
                  <a:off x="3775046" y="4696413"/>
                  <a:ext cx="4535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𝜉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023F55F-4F4A-4249-B377-0010665FB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046" y="4696413"/>
                  <a:ext cx="453586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B9B0124-3D2E-4ED2-866C-45A5D4CAE356}"/>
                    </a:ext>
                  </a:extLst>
                </p:cNvPr>
                <p:cNvSpPr txBox="1"/>
                <p:nvPr/>
              </p:nvSpPr>
              <p:spPr>
                <a:xfrm>
                  <a:off x="5136280" y="1936183"/>
                  <a:ext cx="45038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𝜁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B9B0124-3D2E-4ED2-866C-45A5D4CAE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280" y="1936183"/>
                  <a:ext cx="45038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DDC478B-7B28-4390-995C-A2F976E58E20}"/>
                    </a:ext>
                  </a:extLst>
                </p:cNvPr>
                <p:cNvSpPr txBox="1"/>
                <p:nvPr/>
              </p:nvSpPr>
              <p:spPr>
                <a:xfrm>
                  <a:off x="7289745" y="3865512"/>
                  <a:ext cx="4644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𝜂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8DDC478B-7B28-4390-995C-A2F976E58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745" y="3865512"/>
                  <a:ext cx="464486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0F08DA-FD39-441C-862C-4AB0FF68ABFE}"/>
              </a:ext>
            </a:extLst>
          </p:cNvPr>
          <p:cNvGrpSpPr/>
          <p:nvPr/>
        </p:nvGrpSpPr>
        <p:grpSpPr>
          <a:xfrm>
            <a:off x="4024877" y="2513228"/>
            <a:ext cx="1782291" cy="1630320"/>
            <a:chOff x="4024877" y="2513228"/>
            <a:chExt cx="1782291" cy="1630320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422C068-FE6B-4505-AAF7-C7CF3991A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870" y="2883954"/>
              <a:ext cx="543521" cy="125959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9CF9FD3-C2E3-42F3-9EE3-3BF1751A9E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870" y="3639455"/>
              <a:ext cx="150898" cy="444588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32D7ECD-AC3C-43BD-B332-BBAA95D331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45615" y="3913824"/>
              <a:ext cx="759508" cy="17122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BC16543-3B72-443D-9ADD-CE4A7D85EC3C}"/>
                    </a:ext>
                  </a:extLst>
                </p:cNvPr>
                <p:cNvSpPr txBox="1"/>
                <p:nvPr/>
              </p:nvSpPr>
              <p:spPr>
                <a:xfrm>
                  <a:off x="4783399" y="3218428"/>
                  <a:ext cx="4680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BC16543-3B72-443D-9ADD-CE4A7D85EC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399" y="3218428"/>
                  <a:ext cx="468077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AE15F86-60BD-43F7-A1FF-547A07BE852E}"/>
                    </a:ext>
                  </a:extLst>
                </p:cNvPr>
                <p:cNvSpPr txBox="1"/>
                <p:nvPr/>
              </p:nvSpPr>
              <p:spPr>
                <a:xfrm>
                  <a:off x="4024877" y="3576191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AE15F86-60BD-43F7-A1FF-547A07BE8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877" y="3576191"/>
                  <a:ext cx="472950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D1D73B5-21C2-45F3-BD49-5934F647518A}"/>
                    </a:ext>
                  </a:extLst>
                </p:cNvPr>
                <p:cNvSpPr txBox="1"/>
                <p:nvPr/>
              </p:nvSpPr>
              <p:spPr>
                <a:xfrm>
                  <a:off x="5361470" y="2513228"/>
                  <a:ext cx="445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ED1D73B5-21C2-45F3-BD49-5934F6475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470" y="2513228"/>
                  <a:ext cx="445698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7FE8854-34DD-4511-9B68-3FE651B2CA09}"/>
              </a:ext>
            </a:extLst>
          </p:cNvPr>
          <p:cNvGrpSpPr/>
          <p:nvPr/>
        </p:nvGrpSpPr>
        <p:grpSpPr>
          <a:xfrm>
            <a:off x="5041512" y="3497716"/>
            <a:ext cx="845981" cy="954150"/>
            <a:chOff x="5041512" y="3497716"/>
            <a:chExt cx="845981" cy="954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E7BE8F8-8472-483E-AA4E-B625257B962F}"/>
                    </a:ext>
                  </a:extLst>
                </p:cNvPr>
                <p:cNvSpPr txBox="1"/>
                <p:nvPr/>
              </p:nvSpPr>
              <p:spPr>
                <a:xfrm>
                  <a:off x="5451283" y="3497716"/>
                  <a:ext cx="4362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E7BE8F8-8472-483E-AA4E-B625257B9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283" y="3497716"/>
                  <a:ext cx="436210" cy="40011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7B50161-FE07-4AD3-A231-40633FFB3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1219" y="3839486"/>
              <a:ext cx="313972" cy="2445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C4AD35B-F393-4086-8C88-AD53B0589302}"/>
                    </a:ext>
                  </a:extLst>
                </p:cNvPr>
                <p:cNvSpPr txBox="1"/>
                <p:nvPr/>
              </p:nvSpPr>
              <p:spPr>
                <a:xfrm>
                  <a:off x="5041512" y="4051756"/>
                  <a:ext cx="4217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9C4AD35B-F393-4086-8C88-AD53B0589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512" y="4051756"/>
                  <a:ext cx="421782" cy="40011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89D3EC8-5B7E-4672-A57A-0F11A4293A5C}"/>
              </a:ext>
            </a:extLst>
          </p:cNvPr>
          <p:cNvGrpSpPr/>
          <p:nvPr/>
        </p:nvGrpSpPr>
        <p:grpSpPr>
          <a:xfrm>
            <a:off x="4667955" y="3027842"/>
            <a:ext cx="1080000" cy="1596200"/>
            <a:chOff x="4667955" y="3027842"/>
            <a:chExt cx="1080000" cy="1596200"/>
          </a:xfrm>
        </p:grpSpPr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4E7958DE-B2EA-453F-969A-9A239A045008}"/>
                </a:ext>
              </a:extLst>
            </p:cNvPr>
            <p:cNvSpPr/>
            <p:nvPr/>
          </p:nvSpPr>
          <p:spPr>
            <a:xfrm>
              <a:off x="4667955" y="3544042"/>
              <a:ext cx="1080000" cy="1080000"/>
            </a:xfrm>
            <a:prstGeom prst="arc">
              <a:avLst>
                <a:gd name="adj1" fmla="val 16200000"/>
                <a:gd name="adj2" fmla="val 17669187"/>
              </a:avLst>
            </a:prstGeom>
            <a:noFill/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8C38134-F7C2-49B2-AD4B-2AB3D2ED9A21}"/>
                    </a:ext>
                  </a:extLst>
                </p:cNvPr>
                <p:cNvSpPr txBox="1"/>
                <p:nvPr/>
              </p:nvSpPr>
              <p:spPr>
                <a:xfrm>
                  <a:off x="5175340" y="3027842"/>
                  <a:ext cx="4357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8C38134-F7C2-49B2-AD4B-2AB3D2ED9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340" y="3027842"/>
                  <a:ext cx="435760" cy="461665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E595AFF-F225-4C0F-AE5A-A2032DCE4695}"/>
              </a:ext>
            </a:extLst>
          </p:cNvPr>
          <p:cNvGrpSpPr/>
          <p:nvPr/>
        </p:nvGrpSpPr>
        <p:grpSpPr>
          <a:xfrm>
            <a:off x="4979703" y="3189587"/>
            <a:ext cx="2307685" cy="1117807"/>
            <a:chOff x="4979703" y="3189587"/>
            <a:chExt cx="2307685" cy="1117807"/>
          </a:xfrm>
        </p:grpSpPr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895045EE-CCCD-4877-8339-E1D72A23D7F9}"/>
                </a:ext>
              </a:extLst>
            </p:cNvPr>
            <p:cNvSpPr/>
            <p:nvPr/>
          </p:nvSpPr>
          <p:spPr>
            <a:xfrm rot="17621718" flipV="1">
              <a:off x="4999709" y="3839706"/>
              <a:ext cx="447682" cy="487694"/>
            </a:xfrm>
            <a:prstGeom prst="arc">
              <a:avLst>
                <a:gd name="adj1" fmla="val 19554250"/>
                <a:gd name="adj2" fmla="val 2675791"/>
              </a:avLst>
            </a:prstGeom>
            <a:noFill/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D460B16-F6B7-4576-AC34-54EDC3BF3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1371" y="3500048"/>
              <a:ext cx="1520982" cy="3826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C437C6B-5177-4220-A755-559D15726F3E}"/>
                    </a:ext>
                  </a:extLst>
                </p:cNvPr>
                <p:cNvSpPr txBox="1"/>
                <p:nvPr/>
              </p:nvSpPr>
              <p:spPr>
                <a:xfrm>
                  <a:off x="6812899" y="3189587"/>
                  <a:ext cx="4744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𝜓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C437C6B-5177-4220-A755-559D15726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2899" y="3189587"/>
                  <a:ext cx="474489" cy="461665"/>
                </a:xfrm>
                <a:prstGeom prst="rect">
                  <a:avLst/>
                </a:prstGeom>
                <a:blipFill>
                  <a:blip r:embed="rId36"/>
                  <a:stretch>
                    <a:fillRect l="-2597" r="-2597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8D9F6AF-B969-4DBB-AF46-1649F3669267}"/>
                  </a:ext>
                </a:extLst>
              </p:cNvPr>
              <p:cNvSpPr/>
              <p:nvPr/>
            </p:nvSpPr>
            <p:spPr>
              <a:xfrm>
                <a:off x="105804" y="2442878"/>
                <a:ext cx="3938910" cy="1684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：章动角，黄赤交角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常数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：进动角，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𝜋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常数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：自转角，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8D9F6AF-B969-4DBB-AF46-1649F3669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4" y="2442878"/>
                <a:ext cx="3938910" cy="1684244"/>
              </a:xfrm>
              <a:prstGeom prst="rect">
                <a:avLst/>
              </a:prstGeom>
              <a:blipFill>
                <a:blip r:embed="rId37"/>
                <a:stretch>
                  <a:fillRect l="-1079" b="-6115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>
            <a:extLst>
              <a:ext uri="{FF2B5EF4-FFF2-40B4-BE49-F238E27FC236}">
                <a16:creationId xmlns:a16="http://schemas.microsoft.com/office/drawing/2014/main" id="{1B43B894-C3D2-4FB5-B07A-CEDFD92CE893}"/>
              </a:ext>
            </a:extLst>
          </p:cNvPr>
          <p:cNvSpPr/>
          <p:nvPr/>
        </p:nvSpPr>
        <p:spPr>
          <a:xfrm>
            <a:off x="2154664" y="-32960"/>
            <a:ext cx="2793257" cy="5831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</a:rPr>
              <a:t>：地球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的欧拉角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2E22A86-7C20-4B97-8DF6-7C5EFD7D6746}"/>
                  </a:ext>
                </a:extLst>
              </p:cNvPr>
              <p:cNvSpPr/>
              <p:nvPr/>
            </p:nvSpPr>
            <p:spPr>
              <a:xfrm>
                <a:off x="173541" y="5201975"/>
                <a:ext cx="8653262" cy="14189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进动 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地球自转轴缓慢绕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轴移动 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春分点移动（岁差）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大约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2.57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万年进动一周（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ON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转动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𝜋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角，每年约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50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′′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晋代虞喜发现岁差，祖冲之首次在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《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大明历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》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中引入岁差。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2E22A86-7C20-4B97-8DF6-7C5EFD7D6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1" y="5201975"/>
                <a:ext cx="8653262" cy="1418915"/>
              </a:xfrm>
              <a:prstGeom prst="rect">
                <a:avLst/>
              </a:prstGeom>
              <a:blipFill>
                <a:blip r:embed="rId38"/>
                <a:stretch>
                  <a:fillRect l="-633" b="-510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E7290E-749D-4A6F-ADC7-CA9F4FCA4ECF}"/>
              </a:ext>
            </a:extLst>
          </p:cNvPr>
          <p:cNvSpPr/>
          <p:nvPr/>
        </p:nvSpPr>
        <p:spPr>
          <a:xfrm>
            <a:off x="8016671" y="183950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冬至日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70008CE-C431-4E30-B1EB-CCC137265834}"/>
              </a:ext>
            </a:extLst>
          </p:cNvPr>
          <p:cNvSpPr/>
          <p:nvPr/>
        </p:nvSpPr>
        <p:spPr>
          <a:xfrm>
            <a:off x="3588712" y="145370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夏至日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586F74B-BF67-456D-B883-877EB348A272}"/>
              </a:ext>
            </a:extLst>
          </p:cNvPr>
          <p:cNvSpPr/>
          <p:nvPr/>
        </p:nvSpPr>
        <p:spPr>
          <a:xfrm>
            <a:off x="5825984" y="52619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春分日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365DCC0-87EB-4684-ADF2-881AB813379E}"/>
              </a:ext>
            </a:extLst>
          </p:cNvPr>
          <p:cNvSpPr/>
          <p:nvPr/>
        </p:nvSpPr>
        <p:spPr>
          <a:xfrm>
            <a:off x="6074430" y="20710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秋分日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D7F3A5E-9901-4C0C-B0A9-24DAACE6210B}"/>
                  </a:ext>
                </a:extLst>
              </p:cNvPr>
              <p:cNvSpPr/>
              <p:nvPr/>
            </p:nvSpPr>
            <p:spPr>
              <a:xfrm>
                <a:off x="173541" y="4159964"/>
                <a:ext cx="3255017" cy="957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月球引力引起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角的变化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周期约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18.6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年，被称为章动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D7F3A5E-9901-4C0C-B0A9-24DAACE62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1" y="4159964"/>
                <a:ext cx="3255017" cy="957250"/>
              </a:xfrm>
              <a:prstGeom prst="rect">
                <a:avLst/>
              </a:prstGeom>
              <a:blipFill>
                <a:blip r:embed="rId40"/>
                <a:stretch>
                  <a:fillRect l="-1679" b="-100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309FBD6-8BED-4561-8FA2-AD91906E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7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  <p:bldP spid="53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79">
            <a:extLst>
              <a:ext uri="{FF2B5EF4-FFF2-40B4-BE49-F238E27FC236}">
                <a16:creationId xmlns:a16="http://schemas.microsoft.com/office/drawing/2014/main" id="{0E173485-4AFB-4D90-926C-BBF61E2F4D2D}"/>
              </a:ext>
            </a:extLst>
          </p:cNvPr>
          <p:cNvGrpSpPr>
            <a:grpSpLocks/>
          </p:cNvGrpSpPr>
          <p:nvPr/>
        </p:nvGrpSpPr>
        <p:grpSpPr bwMode="auto">
          <a:xfrm>
            <a:off x="5381409" y="3242216"/>
            <a:ext cx="3554413" cy="3025775"/>
            <a:chOff x="-375144" y="2820474"/>
            <a:chExt cx="3555556" cy="3025890"/>
          </a:xfrm>
        </p:grpSpPr>
        <p:grpSp>
          <p:nvGrpSpPr>
            <p:cNvPr id="24" name="组合 66">
              <a:extLst>
                <a:ext uri="{FF2B5EF4-FFF2-40B4-BE49-F238E27FC236}">
                  <a16:creationId xmlns:a16="http://schemas.microsoft.com/office/drawing/2014/main" id="{BD0E6116-587F-431F-AB43-BD9374E4E0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6" name="图片 46">
                <a:extLst>
                  <a:ext uri="{FF2B5EF4-FFF2-40B4-BE49-F238E27FC236}">
                    <a16:creationId xmlns:a16="http://schemas.microsoft.com/office/drawing/2014/main" id="{ADD0A4DE-9F69-47B9-A3BC-6285E9E99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7" name="对象 16">
                <a:extLst>
                  <a:ext uri="{FF2B5EF4-FFF2-40B4-BE49-F238E27FC236}">
                    <a16:creationId xmlns:a16="http://schemas.microsoft.com/office/drawing/2014/main" id="{522DE4CA-3FAF-44E7-A79D-63E4D10DBD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1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27" name="对象 16">
                            <a:extLst>
                              <a:ext uri="{FF2B5EF4-FFF2-40B4-BE49-F238E27FC236}">
                                <a16:creationId xmlns:a16="http://schemas.microsoft.com/office/drawing/2014/main" id="{522DE4CA-3FAF-44E7-A79D-63E4D10DBDC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对象 16">
                <a:extLst>
                  <a:ext uri="{FF2B5EF4-FFF2-40B4-BE49-F238E27FC236}">
                    <a16:creationId xmlns:a16="http://schemas.microsoft.com/office/drawing/2014/main" id="{E20CBCF0-CAFA-4034-9F4D-D2F3CCB440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2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28" name="对象 16">
                            <a:extLst>
                              <a:ext uri="{FF2B5EF4-FFF2-40B4-BE49-F238E27FC236}">
                                <a16:creationId xmlns:a16="http://schemas.microsoft.com/office/drawing/2014/main" id="{E20CBCF0-CAFA-4034-9F4D-D2F3CCB4402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079B721C-0482-4F78-B000-286CA26C4E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3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079B721C-0482-4F78-B000-286CA26C4EB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2C7A9B4F-9048-443B-BEF0-5024C68283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4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2C7A9B4F-9048-443B-BEF0-5024C682836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83402420-B897-4106-B2CA-F780ACDB4C0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5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83402420-B897-4106-B2CA-F780ACDB4C0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DEC53B3D-AEB4-4ADD-80D8-99C239F916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6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DEC53B3D-AEB4-4ADD-80D8-99C239F916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C8D2328A-DB67-4BB9-AABC-7C0422E5E8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7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C8D2328A-DB67-4BB9-AABC-7C0422E5E81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713AED8A-139E-4F1E-90CF-A20559715E38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DDCC7019-FB35-4CF4-9BAA-8D5B0A732C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8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DDCC7019-FB35-4CF4-9BAA-8D5B0A732C6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F761221F-1D69-46E8-BB42-83DAE46DC507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AAADD2E2-7334-4A35-AA9B-2F31B898517E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8" name="对象 37">
                <a:extLst>
                  <a:ext uri="{FF2B5EF4-FFF2-40B4-BE49-F238E27FC236}">
                    <a16:creationId xmlns:a16="http://schemas.microsoft.com/office/drawing/2014/main" id="{FDADE960-A618-4DD3-86A9-346944AE73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49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FDADE960-A618-4DD3-86A9-346944AE730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对象 16">
                <a:extLst>
                  <a:ext uri="{FF2B5EF4-FFF2-40B4-BE49-F238E27FC236}">
                    <a16:creationId xmlns:a16="http://schemas.microsoft.com/office/drawing/2014/main" id="{0B18DD65-FB34-4D91-B615-6359E287EA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50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39" name="对象 16">
                            <a:extLst>
                              <a:ext uri="{FF2B5EF4-FFF2-40B4-BE49-F238E27FC236}">
                                <a16:creationId xmlns:a16="http://schemas.microsoft.com/office/drawing/2014/main" id="{0B18DD65-FB34-4D91-B615-6359E287EA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5" name="对象 16">
              <a:extLst>
                <a:ext uri="{FF2B5EF4-FFF2-40B4-BE49-F238E27FC236}">
                  <a16:creationId xmlns:a16="http://schemas.microsoft.com/office/drawing/2014/main" id="{06A6CB92-71C1-4314-BA99-D285D74439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51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5" name="对象 16">
                          <a:extLst>
                            <a:ext uri="{FF2B5EF4-FFF2-40B4-BE49-F238E27FC236}">
                              <a16:creationId xmlns:a16="http://schemas.microsoft.com/office/drawing/2014/main" id="{06A6CB92-71C1-4314-BA99-D285D74439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CC6EEB5-A19E-47C4-AAE6-1804515014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80" y="551985"/>
            <a:ext cx="2690231" cy="26902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680058-26F3-422B-8995-5838CDA89FFE}"/>
              </a:ext>
            </a:extLst>
          </p:cNvPr>
          <p:cNvSpPr/>
          <p:nvPr/>
        </p:nvSpPr>
        <p:spPr>
          <a:xfrm>
            <a:off x="2955893" y="13761"/>
            <a:ext cx="2828041" cy="5762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7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陀螺的欧拉角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36712F-A93C-4F0B-BCA9-A42D5FBF3562}"/>
                  </a:ext>
                </a:extLst>
              </p:cNvPr>
              <p:cNvSpPr/>
              <p:nvPr/>
            </p:nvSpPr>
            <p:spPr>
              <a:xfrm>
                <a:off x="224723" y="636455"/>
                <a:ext cx="5424241" cy="59335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陀螺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绕自身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，转动角度为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轴绕竖直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轴转动，带动交线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点转动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，转动角度为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假定两者均为匀角速转动，则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自转角：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进动角：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Ω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章动角：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假定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面与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面重合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，则交线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</m:oMath>
                </a14:m>
                <a:r>
                  <a:rPr kumimoji="1" lang="zh-CN" altLang="en-US" sz="2400" i="0" dirty="0">
                    <a:solidFill>
                      <a:srgbClr val="0000FF"/>
                    </a:solidFill>
                    <a:latin typeface="+mj-lt"/>
                    <a:ea typeface="黑体" panose="02010609060101010101" pitchFamily="49" charset="-122"/>
                  </a:rPr>
                  <a:t>沿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轴正向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𝜑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Ω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𝜓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36712F-A93C-4F0B-BCA9-A42D5FBF3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23" y="636455"/>
                <a:ext cx="5424241" cy="5933547"/>
              </a:xfrm>
              <a:prstGeom prst="rect">
                <a:avLst/>
              </a:prstGeom>
              <a:blipFill>
                <a:blip r:embed="rId27"/>
                <a:stretch>
                  <a:fillRect l="-1798" r="-1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62F39-C4FE-4433-88C5-B846963E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3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BE0B85-8B31-42A3-9832-4EB5E8E6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3850EBBC-A55F-4B77-95AF-B11272305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37" y="117772"/>
            <a:ext cx="3570208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刚体是一类特殊的质点组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8">
                <a:extLst>
                  <a:ext uri="{FF2B5EF4-FFF2-40B4-BE49-F238E27FC236}">
                    <a16:creationId xmlns:a16="http://schemas.microsoft.com/office/drawing/2014/main" id="{D0C3462A-1D0A-439D-BA8F-8EF907B88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87" y="653351"/>
                <a:ext cx="8931626" cy="56464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）刚体是质点组   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任意两点距离不变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描述刚体状态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（或运动）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只需要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6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个独立函数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→  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求解上述运动方程，只需要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6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个动力学方程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动量定理（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个）  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+  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角动量定理（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下面分别讨论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刚体运动学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+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刚体动力学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，并讨论各种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简化情形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Rectangle 18">
                <a:extLst>
                  <a:ext uri="{FF2B5EF4-FFF2-40B4-BE49-F238E27FC236}">
                    <a16:creationId xmlns:a16="http://schemas.microsoft.com/office/drawing/2014/main" id="{D0C3462A-1D0A-439D-BA8F-8EF907B88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87" y="653351"/>
                <a:ext cx="8931626" cy="5646482"/>
              </a:xfrm>
              <a:prstGeom prst="rect">
                <a:avLst/>
              </a:prstGeom>
              <a:blipFill>
                <a:blip r:embed="rId2"/>
                <a:stretch>
                  <a:fillRect l="-954" b="-1509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FFD73FF-9CCC-4424-B10D-A0490591F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651632"/>
                  </p:ext>
                </p:extLst>
              </p:nvPr>
            </p:nvGraphicFramePr>
            <p:xfrm>
              <a:off x="248653" y="1557421"/>
              <a:ext cx="8702839" cy="16742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2608">
                      <a:extLst>
                        <a:ext uri="{9D8B030D-6E8A-4147-A177-3AD203B41FA5}">
                          <a16:colId xmlns:a16="http://schemas.microsoft.com/office/drawing/2014/main" val="2086597858"/>
                        </a:ext>
                      </a:extLst>
                    </a:gridCol>
                    <a:gridCol w="1802161">
                      <a:extLst>
                        <a:ext uri="{9D8B030D-6E8A-4147-A177-3AD203B41FA5}">
                          <a16:colId xmlns:a16="http://schemas.microsoft.com/office/drawing/2014/main" val="242031680"/>
                        </a:ext>
                      </a:extLst>
                    </a:gridCol>
                    <a:gridCol w="1971539">
                      <a:extLst>
                        <a:ext uri="{9D8B030D-6E8A-4147-A177-3AD203B41FA5}">
                          <a16:colId xmlns:a16="http://schemas.microsoft.com/office/drawing/2014/main" val="1794799846"/>
                        </a:ext>
                      </a:extLst>
                    </a:gridCol>
                    <a:gridCol w="3726531">
                      <a:extLst>
                        <a:ext uri="{9D8B030D-6E8A-4147-A177-3AD203B41FA5}">
                          <a16:colId xmlns:a16="http://schemas.microsoft.com/office/drawing/2014/main" val="7127972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6228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动力学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13147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FFD73FF-9CCC-4424-B10D-A0490591FD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651632"/>
                  </p:ext>
                </p:extLst>
              </p:nvPr>
            </p:nvGraphicFramePr>
            <p:xfrm>
              <a:off x="248653" y="1557421"/>
              <a:ext cx="8702839" cy="16742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2608">
                      <a:extLst>
                        <a:ext uri="{9D8B030D-6E8A-4147-A177-3AD203B41FA5}">
                          <a16:colId xmlns:a16="http://schemas.microsoft.com/office/drawing/2014/main" val="2086597858"/>
                        </a:ext>
                      </a:extLst>
                    </a:gridCol>
                    <a:gridCol w="1802161">
                      <a:extLst>
                        <a:ext uri="{9D8B030D-6E8A-4147-A177-3AD203B41FA5}">
                          <a16:colId xmlns:a16="http://schemas.microsoft.com/office/drawing/2014/main" val="242031680"/>
                        </a:ext>
                      </a:extLst>
                    </a:gridCol>
                    <a:gridCol w="1971539">
                      <a:extLst>
                        <a:ext uri="{9D8B030D-6E8A-4147-A177-3AD203B41FA5}">
                          <a16:colId xmlns:a16="http://schemas.microsoft.com/office/drawing/2014/main" val="1794799846"/>
                        </a:ext>
                      </a:extLst>
                    </a:gridCol>
                    <a:gridCol w="3726531">
                      <a:extLst>
                        <a:ext uri="{9D8B030D-6E8A-4147-A177-3AD203B41FA5}">
                          <a16:colId xmlns:a16="http://schemas.microsoft.com/office/drawing/2014/main" val="712797233"/>
                        </a:ext>
                      </a:extLst>
                    </a:gridCol>
                  </a:tblGrid>
                  <a:tr h="55435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54" t="-7692" r="-316554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60" t="-7692" r="-189198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3497" t="-7692" r="-163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6228741"/>
                      </a:ext>
                    </a:extLst>
                  </a:tr>
                  <a:tr h="111988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动力学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54" t="-52973" r="-316554" b="-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2160" t="-52973" r="-189198" b="-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3497" t="-52973" r="-163" b="-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3147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8A0BCB2-532F-4B7E-BF11-CB98CBCCF4F0}"/>
              </a:ext>
            </a:extLst>
          </p:cNvPr>
          <p:cNvSpPr/>
          <p:nvPr/>
        </p:nvSpPr>
        <p:spPr>
          <a:xfrm>
            <a:off x="7048282" y="322622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仅外力贡献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3">
                <a:extLst>
                  <a:ext uri="{FF2B5EF4-FFF2-40B4-BE49-F238E27FC236}">
                    <a16:creationId xmlns:a16="http://schemas.microsoft.com/office/drawing/2014/main" id="{BEF13473-77BC-4417-BE6A-7CCF04CE5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11" y="66749"/>
                <a:ext cx="2777042" cy="46166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欧拉角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19" name="矩形 3">
                <a:extLst>
                  <a:ext uri="{FF2B5EF4-FFF2-40B4-BE49-F238E27FC236}">
                    <a16:creationId xmlns:a16="http://schemas.microsoft.com/office/drawing/2014/main" id="{BEF13473-77BC-4417-BE6A-7CCF04CE5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911" y="66749"/>
                <a:ext cx="2777042" cy="461665"/>
              </a:xfrm>
              <a:prstGeom prst="rect">
                <a:avLst/>
              </a:prstGeom>
              <a:blipFill>
                <a:blip r:embed="rId3"/>
                <a:stretch>
                  <a:fillRect l="-3289" t="-14474" b="-250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023F2D-B029-4BC2-B4B8-5DC485098F5A}"/>
                  </a:ext>
                </a:extLst>
              </p:cNvPr>
              <p:cNvSpPr/>
              <p:nvPr/>
            </p:nvSpPr>
            <p:spPr>
              <a:xfrm>
                <a:off x="41801" y="5501213"/>
                <a:ext cx="9050089" cy="1217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刚体的总角速度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（角速度是矢量，可以直接相加）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1023F2D-B029-4BC2-B4B8-5DC485098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1" y="5501213"/>
                <a:ext cx="9050089" cy="1217769"/>
              </a:xfrm>
              <a:prstGeom prst="rect">
                <a:avLst/>
              </a:prstGeom>
              <a:blipFill>
                <a:blip r:embed="rId4"/>
                <a:stretch>
                  <a:fillRect l="-1078" b="-9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F45F072-D146-4B05-A06F-AB846D09E50E}"/>
                  </a:ext>
                </a:extLst>
              </p:cNvPr>
              <p:cNvSpPr/>
              <p:nvPr/>
            </p:nvSpPr>
            <p:spPr>
              <a:xfrm>
                <a:off x="41800" y="593155"/>
                <a:ext cx="9050089" cy="16842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欧拉角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唯一确定了刚体角度方位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绕基点的运动方程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三个欧拉角对时间的导数，对应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三个角速度矢量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F45F072-D146-4B05-A06F-AB846D09E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0" y="593155"/>
                <a:ext cx="9050089" cy="1684244"/>
              </a:xfrm>
              <a:prstGeom prst="rect">
                <a:avLst/>
              </a:prstGeom>
              <a:blipFill>
                <a:blip r:embed="rId5"/>
                <a:stretch>
                  <a:fillRect l="-1078" b="-6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A89468B4-C36D-4BF1-B312-129C5B00409B}"/>
              </a:ext>
            </a:extLst>
          </p:cNvPr>
          <p:cNvGrpSpPr/>
          <p:nvPr/>
        </p:nvGrpSpPr>
        <p:grpSpPr>
          <a:xfrm>
            <a:off x="300121" y="2222580"/>
            <a:ext cx="2743200" cy="3034423"/>
            <a:chOff x="235968" y="2388300"/>
            <a:chExt cx="2743200" cy="303442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D76C7F5-70F2-4563-A856-C44BECA9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68" y="2388300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29B9184-E87D-468B-A01C-DE7A63A2BD5E}"/>
                    </a:ext>
                  </a:extLst>
                </p:cNvPr>
                <p:cNvSpPr/>
                <p:nvPr/>
              </p:nvSpPr>
              <p:spPr>
                <a:xfrm>
                  <a:off x="1109573" y="4943938"/>
                  <a:ext cx="991362" cy="478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𝑂𝑁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29B9184-E87D-468B-A01C-DE7A63A2BD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573" y="4943938"/>
                  <a:ext cx="991362" cy="478785"/>
                </a:xfrm>
                <a:prstGeom prst="rect">
                  <a:avLst/>
                </a:prstGeom>
                <a:blipFill>
                  <a:blip r:embed="rId7"/>
                  <a:stretch>
                    <a:fillRect t="-2532" b="-12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E69EA24-B56B-4C9B-AEDE-E8406DA0D262}"/>
              </a:ext>
            </a:extLst>
          </p:cNvPr>
          <p:cNvGrpSpPr/>
          <p:nvPr/>
        </p:nvGrpSpPr>
        <p:grpSpPr>
          <a:xfrm>
            <a:off x="3191987" y="2249008"/>
            <a:ext cx="2743200" cy="3062321"/>
            <a:chOff x="3035854" y="2368192"/>
            <a:chExt cx="2743200" cy="306232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37AEEB2-5FDA-45AA-847C-CB8039261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854" y="2368192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8BF12388-14F4-4731-BA72-6734B897F8EE}"/>
                    </a:ext>
                  </a:extLst>
                </p:cNvPr>
                <p:cNvSpPr/>
                <p:nvPr/>
              </p:nvSpPr>
              <p:spPr>
                <a:xfrm>
                  <a:off x="4004781" y="4936147"/>
                  <a:ext cx="820417" cy="4943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𝜑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𝜁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8BF12388-14F4-4731-BA72-6734B897F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781" y="4936147"/>
                  <a:ext cx="820417" cy="494366"/>
                </a:xfrm>
                <a:prstGeom prst="rect">
                  <a:avLst/>
                </a:prstGeom>
                <a:blipFill>
                  <a:blip r:embed="rId9"/>
                  <a:stretch>
                    <a:fillRect t="-2469" r="-22222" b="-123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C1FD1D5-67E9-4BF6-8696-8692E01AC653}"/>
              </a:ext>
            </a:extLst>
          </p:cNvPr>
          <p:cNvGrpSpPr/>
          <p:nvPr/>
        </p:nvGrpSpPr>
        <p:grpSpPr>
          <a:xfrm>
            <a:off x="6084122" y="2251605"/>
            <a:ext cx="2743200" cy="3042213"/>
            <a:chOff x="6083854" y="2388300"/>
            <a:chExt cx="2743200" cy="304221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85B8099-5C8F-4C36-AE7B-1158F14AF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854" y="2388300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1AA68E7-7C08-4F95-A920-76264DD799A3}"/>
                    </a:ext>
                  </a:extLst>
                </p:cNvPr>
                <p:cNvSpPr/>
                <p:nvPr/>
              </p:nvSpPr>
              <p:spPr>
                <a:xfrm>
                  <a:off x="7037710" y="4951728"/>
                  <a:ext cx="821379" cy="478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𝜓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1AA68E7-7C08-4F95-A920-76264DD799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710" y="4951728"/>
                  <a:ext cx="821379" cy="478785"/>
                </a:xfrm>
                <a:prstGeom prst="rect">
                  <a:avLst/>
                </a:prstGeom>
                <a:blipFill>
                  <a:blip r:embed="rId11"/>
                  <a:stretch>
                    <a:fillRect l="-1481" t="-2564" r="-22963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79">
            <a:extLst>
              <a:ext uri="{FF2B5EF4-FFF2-40B4-BE49-F238E27FC236}">
                <a16:creationId xmlns:a16="http://schemas.microsoft.com/office/drawing/2014/main" id="{72F1DE84-3960-41EF-80F5-8A90AD2C4508}"/>
              </a:ext>
            </a:extLst>
          </p:cNvPr>
          <p:cNvGrpSpPr>
            <a:grpSpLocks/>
          </p:cNvGrpSpPr>
          <p:nvPr/>
        </p:nvGrpSpPr>
        <p:grpSpPr bwMode="auto">
          <a:xfrm>
            <a:off x="6512312" y="66749"/>
            <a:ext cx="2631688" cy="2335325"/>
            <a:chOff x="-375144" y="2820474"/>
            <a:chExt cx="3555556" cy="3025890"/>
          </a:xfrm>
        </p:grpSpPr>
        <p:grpSp>
          <p:nvGrpSpPr>
            <p:cNvPr id="15" name="组合 66">
              <a:extLst>
                <a:ext uri="{FF2B5EF4-FFF2-40B4-BE49-F238E27FC236}">
                  <a16:creationId xmlns:a16="http://schemas.microsoft.com/office/drawing/2014/main" id="{B787787C-762F-42A8-BA03-DC76D17AD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17" name="图片 46">
                <a:extLst>
                  <a:ext uri="{FF2B5EF4-FFF2-40B4-BE49-F238E27FC236}">
                    <a16:creationId xmlns:a16="http://schemas.microsoft.com/office/drawing/2014/main" id="{C29D9E83-2EFF-45B4-9F69-991D6D27B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8" name="对象 16">
                <a:extLst>
                  <a:ext uri="{FF2B5EF4-FFF2-40B4-BE49-F238E27FC236}">
                    <a16:creationId xmlns:a16="http://schemas.microsoft.com/office/drawing/2014/main" id="{6A8FA99B-9136-4029-A7E8-2FCE88B74C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1" name="Equation" r:id="rId13" imgW="1752600" imgH="2343150" progId="Equation.DSMT4">
                      <p:embed/>
                    </p:oleObj>
                  </mc:Choice>
                  <mc:Fallback>
                    <p:oleObj name="Equation" r:id="rId13" imgW="1752600" imgH="2343150" progId="Equation.DSMT4">
                      <p:embed/>
                      <p:pic>
                        <p:nvPicPr>
                          <p:cNvPr id="18" name="对象 16">
                            <a:extLst>
                              <a:ext uri="{FF2B5EF4-FFF2-40B4-BE49-F238E27FC236}">
                                <a16:creationId xmlns:a16="http://schemas.microsoft.com/office/drawing/2014/main" id="{6A8FA99B-9136-4029-A7E8-2FCE88B74C6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对象 16">
                <a:extLst>
                  <a:ext uri="{FF2B5EF4-FFF2-40B4-BE49-F238E27FC236}">
                    <a16:creationId xmlns:a16="http://schemas.microsoft.com/office/drawing/2014/main" id="{E3CC81F0-A31E-4D45-BE16-DA64052217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2" name="Equation" r:id="rId15" imgW="1460500" imgH="2343150" progId="Equation.DSMT4">
                      <p:embed/>
                    </p:oleObj>
                  </mc:Choice>
                  <mc:Fallback>
                    <p:oleObj name="Equation" r:id="rId15" imgW="1460500" imgH="2343150" progId="Equation.DSMT4">
                      <p:embed/>
                      <p:pic>
                        <p:nvPicPr>
                          <p:cNvPr id="20" name="对象 16">
                            <a:extLst>
                              <a:ext uri="{FF2B5EF4-FFF2-40B4-BE49-F238E27FC236}">
                                <a16:creationId xmlns:a16="http://schemas.microsoft.com/office/drawing/2014/main" id="{E3CC81F0-A31E-4D45-BE16-DA64052217A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对象 16">
                <a:extLst>
                  <a:ext uri="{FF2B5EF4-FFF2-40B4-BE49-F238E27FC236}">
                    <a16:creationId xmlns:a16="http://schemas.microsoft.com/office/drawing/2014/main" id="{7AA3C033-5C40-4325-8989-7B30C3C346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3" name="Equation" r:id="rId17" imgW="1460500" imgH="1898650" progId="Equation.DSMT4">
                      <p:embed/>
                    </p:oleObj>
                  </mc:Choice>
                  <mc:Fallback>
                    <p:oleObj name="Equation" r:id="rId17" imgW="1460500" imgH="1898650" progId="Equation.DSMT4">
                      <p:embed/>
                      <p:pic>
                        <p:nvPicPr>
                          <p:cNvPr id="21" name="对象 16">
                            <a:extLst>
                              <a:ext uri="{FF2B5EF4-FFF2-40B4-BE49-F238E27FC236}">
                                <a16:creationId xmlns:a16="http://schemas.microsoft.com/office/drawing/2014/main" id="{7AA3C033-5C40-4325-8989-7B30C3C3463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对象 16">
                <a:extLst>
                  <a:ext uri="{FF2B5EF4-FFF2-40B4-BE49-F238E27FC236}">
                    <a16:creationId xmlns:a16="http://schemas.microsoft.com/office/drawing/2014/main" id="{6A1270C9-719B-4183-9F40-9B2FF8C182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4" name="Equation" r:id="rId19" imgW="1460500" imgH="1606550" progId="Equation.DSMT4">
                      <p:embed/>
                    </p:oleObj>
                  </mc:Choice>
                  <mc:Fallback>
                    <p:oleObj name="Equation" r:id="rId19" imgW="1460500" imgH="1606550" progId="Equation.DSMT4">
                      <p:embed/>
                      <p:pic>
                        <p:nvPicPr>
                          <p:cNvPr id="23" name="对象 16">
                            <a:extLst>
                              <a:ext uri="{FF2B5EF4-FFF2-40B4-BE49-F238E27FC236}">
                                <a16:creationId xmlns:a16="http://schemas.microsoft.com/office/drawing/2014/main" id="{6A1270C9-719B-4183-9F40-9B2FF8C1822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对象 16">
                <a:extLst>
                  <a:ext uri="{FF2B5EF4-FFF2-40B4-BE49-F238E27FC236}">
                    <a16:creationId xmlns:a16="http://schemas.microsoft.com/office/drawing/2014/main" id="{FE335A6E-DFC3-4631-92B3-63D0D9A805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5" name="Equation" r:id="rId21" imgW="1460500" imgH="1460500" progId="Equation.DSMT4">
                      <p:embed/>
                    </p:oleObj>
                  </mc:Choice>
                  <mc:Fallback>
                    <p:oleObj name="Equation" r:id="rId21" imgW="1460500" imgH="1460500" progId="Equation.DSMT4">
                      <p:embed/>
                      <p:pic>
                        <p:nvPicPr>
                          <p:cNvPr id="24" name="对象 16">
                            <a:extLst>
                              <a:ext uri="{FF2B5EF4-FFF2-40B4-BE49-F238E27FC236}">
                                <a16:creationId xmlns:a16="http://schemas.microsoft.com/office/drawing/2014/main" id="{FE335A6E-DFC3-4631-92B3-63D0D9A8053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16">
                <a:extLst>
                  <a:ext uri="{FF2B5EF4-FFF2-40B4-BE49-F238E27FC236}">
                    <a16:creationId xmlns:a16="http://schemas.microsoft.com/office/drawing/2014/main" id="{67C81431-08D7-4712-8B29-98C75DAED4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6" name="Equation" r:id="rId23" imgW="1606550" imgH="1898650" progId="Equation.DSMT4">
                      <p:embed/>
                    </p:oleObj>
                  </mc:Choice>
                  <mc:Fallback>
                    <p:oleObj name="Equation" r:id="rId23" imgW="1606550" imgH="1898650" progId="Equation.DSMT4">
                      <p:embed/>
                      <p:pic>
                        <p:nvPicPr>
                          <p:cNvPr id="26" name="对象 16">
                            <a:extLst>
                              <a:ext uri="{FF2B5EF4-FFF2-40B4-BE49-F238E27FC236}">
                                <a16:creationId xmlns:a16="http://schemas.microsoft.com/office/drawing/2014/main" id="{67C81431-08D7-4712-8B29-98C75DAED40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16">
                <a:extLst>
                  <a:ext uri="{FF2B5EF4-FFF2-40B4-BE49-F238E27FC236}">
                    <a16:creationId xmlns:a16="http://schemas.microsoft.com/office/drawing/2014/main" id="{9D86E338-F2D7-4CEB-B296-6B0C3C8171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7" name="Equation" r:id="rId25" imgW="1752600" imgH="2051050" progId="Equation.DSMT4">
                      <p:embed/>
                    </p:oleObj>
                  </mc:Choice>
                  <mc:Fallback>
                    <p:oleObj name="Equation" r:id="rId25" imgW="1752600" imgH="2051050" progId="Equation.DSMT4">
                      <p:embed/>
                      <p:pic>
                        <p:nvPicPr>
                          <p:cNvPr id="27" name="对象 16">
                            <a:extLst>
                              <a:ext uri="{FF2B5EF4-FFF2-40B4-BE49-F238E27FC236}">
                                <a16:creationId xmlns:a16="http://schemas.microsoft.com/office/drawing/2014/main" id="{9D86E338-F2D7-4CEB-B296-6B0C3C8171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弧形 27">
                <a:extLst>
                  <a:ext uri="{FF2B5EF4-FFF2-40B4-BE49-F238E27FC236}">
                    <a16:creationId xmlns:a16="http://schemas.microsoft.com/office/drawing/2014/main" id="{83F2CC4C-C2D1-4C65-BF49-E349E5585660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8" name="对象 16">
                <a:extLst>
                  <a:ext uri="{FF2B5EF4-FFF2-40B4-BE49-F238E27FC236}">
                    <a16:creationId xmlns:a16="http://schemas.microsoft.com/office/drawing/2014/main" id="{F58B3733-2BA3-482F-A64D-79DA72278D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8" name="Equation" r:id="rId27" imgW="1460500" imgH="2051050" progId="Equation.DSMT4">
                      <p:embed/>
                    </p:oleObj>
                  </mc:Choice>
                  <mc:Fallback>
                    <p:oleObj name="Equation" r:id="rId27" imgW="1460500" imgH="2051050" progId="Equation.DSMT4">
                      <p:embed/>
                      <p:pic>
                        <p:nvPicPr>
                          <p:cNvPr id="38" name="对象 16">
                            <a:extLst>
                              <a:ext uri="{FF2B5EF4-FFF2-40B4-BE49-F238E27FC236}">
                                <a16:creationId xmlns:a16="http://schemas.microsoft.com/office/drawing/2014/main" id="{F58B3733-2BA3-482F-A64D-79DA72278D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610626F5-25B9-4787-9ACB-06100B661528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EA19CDC9-E1EB-48CB-8F54-457316E74EF2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1" name="对象 40">
                <a:extLst>
                  <a:ext uri="{FF2B5EF4-FFF2-40B4-BE49-F238E27FC236}">
                    <a16:creationId xmlns:a16="http://schemas.microsoft.com/office/drawing/2014/main" id="{0E61BC5D-4B6B-48C3-8E90-B304D045EC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19" name="Equation" r:id="rId29" imgW="1752600" imgH="1898650" progId="Equation.DSMT4">
                      <p:embed/>
                    </p:oleObj>
                  </mc:Choice>
                  <mc:Fallback>
                    <p:oleObj name="Equation" r:id="rId29" imgW="1752600" imgH="1898650" progId="Equation.DSMT4">
                      <p:embed/>
                      <p:pic>
                        <p:nvPicPr>
                          <p:cNvPr id="41" name="对象 40">
                            <a:extLst>
                              <a:ext uri="{FF2B5EF4-FFF2-40B4-BE49-F238E27FC236}">
                                <a16:creationId xmlns:a16="http://schemas.microsoft.com/office/drawing/2014/main" id="{0E61BC5D-4B6B-48C3-8E90-B304D045EC2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对象 16">
                <a:extLst>
                  <a:ext uri="{FF2B5EF4-FFF2-40B4-BE49-F238E27FC236}">
                    <a16:creationId xmlns:a16="http://schemas.microsoft.com/office/drawing/2014/main" id="{11A7D906-5B24-47A8-ACFC-BC6E59433A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20" name="Equation" r:id="rId31" imgW="1606550" imgH="1898650" progId="Equation.DSMT4">
                      <p:embed/>
                    </p:oleObj>
                  </mc:Choice>
                  <mc:Fallback>
                    <p:oleObj name="Equation" r:id="rId31" imgW="1606550" imgH="1898650" progId="Equation.DSMT4">
                      <p:embed/>
                      <p:pic>
                        <p:nvPicPr>
                          <p:cNvPr id="42" name="对象 16">
                            <a:extLst>
                              <a:ext uri="{FF2B5EF4-FFF2-40B4-BE49-F238E27FC236}">
                                <a16:creationId xmlns:a16="http://schemas.microsoft.com/office/drawing/2014/main" id="{11A7D906-5B24-47A8-ACFC-BC6E59433AA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对象 16">
              <a:extLst>
                <a:ext uri="{FF2B5EF4-FFF2-40B4-BE49-F238E27FC236}">
                  <a16:creationId xmlns:a16="http://schemas.microsoft.com/office/drawing/2014/main" id="{95C27982-7417-45F1-8F92-9B91F4674F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1" name="Equation" r:id="rId33" imgW="2051050" imgH="2051050" progId="Equation.DSMT4">
                    <p:embed/>
                  </p:oleObj>
                </mc:Choice>
                <mc:Fallback>
                  <p:oleObj name="Equation" r:id="rId33" imgW="2051050" imgH="2051050" progId="Equation.DSMT4">
                    <p:embed/>
                    <p:pic>
                      <p:nvPicPr>
                        <p:cNvPr id="16" name="对象 16">
                          <a:extLst>
                            <a:ext uri="{FF2B5EF4-FFF2-40B4-BE49-F238E27FC236}">
                              <a16:creationId xmlns:a16="http://schemas.microsoft.com/office/drawing/2014/main" id="{95C27982-7417-45F1-8F92-9B91F4674F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EE8DD1-3897-473A-B24D-0050F338698C}"/>
              </a:ext>
            </a:extLst>
          </p:cNvPr>
          <p:cNvSpPr txBox="1"/>
          <p:nvPr/>
        </p:nvSpPr>
        <p:spPr>
          <a:xfrm>
            <a:off x="1268845" y="517317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章动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17EC97-450E-425D-83E6-EBED28690A44}"/>
              </a:ext>
            </a:extLst>
          </p:cNvPr>
          <p:cNvSpPr txBox="1"/>
          <p:nvPr/>
        </p:nvSpPr>
        <p:spPr>
          <a:xfrm>
            <a:off x="4171012" y="5199603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进动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85C3B4-1693-4E41-82B5-A65BF1EF4259}"/>
              </a:ext>
            </a:extLst>
          </p:cNvPr>
          <p:cNvSpPr txBox="1"/>
          <p:nvPr/>
        </p:nvSpPr>
        <p:spPr>
          <a:xfrm>
            <a:off x="7046954" y="520572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自转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01EC65-F85E-42A8-81EC-D57B1663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1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79">
            <a:extLst>
              <a:ext uri="{FF2B5EF4-FFF2-40B4-BE49-F238E27FC236}">
                <a16:creationId xmlns:a16="http://schemas.microsoft.com/office/drawing/2014/main" id="{293153EF-0094-42B9-98DF-E4F5F886996E}"/>
              </a:ext>
            </a:extLst>
          </p:cNvPr>
          <p:cNvGrpSpPr>
            <a:grpSpLocks/>
          </p:cNvGrpSpPr>
          <p:nvPr/>
        </p:nvGrpSpPr>
        <p:grpSpPr bwMode="auto">
          <a:xfrm>
            <a:off x="5538941" y="770168"/>
            <a:ext cx="3554413" cy="3025775"/>
            <a:chOff x="-375144" y="2820474"/>
            <a:chExt cx="3555556" cy="3025890"/>
          </a:xfrm>
        </p:grpSpPr>
        <p:grpSp>
          <p:nvGrpSpPr>
            <p:cNvPr id="24" name="组合 66">
              <a:extLst>
                <a:ext uri="{FF2B5EF4-FFF2-40B4-BE49-F238E27FC236}">
                  <a16:creationId xmlns:a16="http://schemas.microsoft.com/office/drawing/2014/main" id="{B85C447D-708D-49BF-87E3-E784BCA8F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8" name="图片 46">
                <a:extLst>
                  <a:ext uri="{FF2B5EF4-FFF2-40B4-BE49-F238E27FC236}">
                    <a16:creationId xmlns:a16="http://schemas.microsoft.com/office/drawing/2014/main" id="{2470CD57-DF51-427C-86AE-2437EA14D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890EF95B-EEA0-486F-A631-E604FFDD60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2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890EF95B-EEA0-486F-A631-E604FFDD60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06EF842F-9011-4018-A9AA-657BD2987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3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06EF842F-9011-4018-A9AA-657BD2987B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3031E90D-BF62-4CA9-A9D1-5E98A1C757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4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3031E90D-BF62-4CA9-A9D1-5E98A1C757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F1B8565E-87C9-4FAE-9311-D0A1EB1244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5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F1B8565E-87C9-4FAE-9311-D0A1EB1244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21AE8C2F-EC9D-4AC3-8948-B5B569F3C5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6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21AE8C2F-EC9D-4AC3-8948-B5B569F3C5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16">
                <a:extLst>
                  <a:ext uri="{FF2B5EF4-FFF2-40B4-BE49-F238E27FC236}">
                    <a16:creationId xmlns:a16="http://schemas.microsoft.com/office/drawing/2014/main" id="{241DA13D-84E2-4EBC-B65D-89206C9051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7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34" name="对象 16">
                            <a:extLst>
                              <a:ext uri="{FF2B5EF4-FFF2-40B4-BE49-F238E27FC236}">
                                <a16:creationId xmlns:a16="http://schemas.microsoft.com/office/drawing/2014/main" id="{241DA13D-84E2-4EBC-B65D-89206C90519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51B9DBB5-DE53-4473-87F9-A28D436117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8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51B9DBB5-DE53-4473-87F9-A28D43611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D07023E9-26A5-4561-B60C-0007EFD3587B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7" name="对象 16">
                <a:extLst>
                  <a:ext uri="{FF2B5EF4-FFF2-40B4-BE49-F238E27FC236}">
                    <a16:creationId xmlns:a16="http://schemas.microsoft.com/office/drawing/2014/main" id="{BD5AB099-BDAB-44CD-BBE1-CF19F59C21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9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7" name="对象 16">
                            <a:extLst>
                              <a:ext uri="{FF2B5EF4-FFF2-40B4-BE49-F238E27FC236}">
                                <a16:creationId xmlns:a16="http://schemas.microsoft.com/office/drawing/2014/main" id="{BD5AB099-BDAB-44CD-BBE1-CF19F59C21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弧形 37">
                <a:extLst>
                  <a:ext uri="{FF2B5EF4-FFF2-40B4-BE49-F238E27FC236}">
                    <a16:creationId xmlns:a16="http://schemas.microsoft.com/office/drawing/2014/main" id="{E61A1975-C7CD-4CB0-8DDD-131FA4CF309B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70836334-2BD0-4392-A2C7-11A6AAA470B2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2B65A12A-25FE-4674-A4F7-2C51AFC7B8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80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2B65A12A-25FE-4674-A4F7-2C51AFC7B8F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对象 16">
                <a:extLst>
                  <a:ext uri="{FF2B5EF4-FFF2-40B4-BE49-F238E27FC236}">
                    <a16:creationId xmlns:a16="http://schemas.microsoft.com/office/drawing/2014/main" id="{67A44744-5835-488E-8BC5-7BA7A9317A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81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43" name="对象 16">
                            <a:extLst>
                              <a:ext uri="{FF2B5EF4-FFF2-40B4-BE49-F238E27FC236}">
                                <a16:creationId xmlns:a16="http://schemas.microsoft.com/office/drawing/2014/main" id="{67A44744-5835-488E-8BC5-7BA7A9317A4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16">
              <a:extLst>
                <a:ext uri="{FF2B5EF4-FFF2-40B4-BE49-F238E27FC236}">
                  <a16:creationId xmlns:a16="http://schemas.microsoft.com/office/drawing/2014/main" id="{8AC2FC6E-8817-4649-A658-D5F4C2CE7F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82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7" name="对象 16">
                          <a:extLst>
                            <a:ext uri="{FF2B5EF4-FFF2-40B4-BE49-F238E27FC236}">
                              <a16:creationId xmlns:a16="http://schemas.microsoft.com/office/drawing/2014/main" id="{8AC2FC6E-8817-4649-A658-D5F4C2CE7F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/>
              <p:nvPr/>
            </p:nvSpPr>
            <p:spPr>
              <a:xfrm>
                <a:off x="50646" y="3557087"/>
                <a:ext cx="9048131" cy="25152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800" b="1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                         欧拉运动学方程 </a:t>
                </a:r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，可得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本体坐标系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中的角速度分量形式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" y="3557087"/>
                <a:ext cx="9048131" cy="2515240"/>
              </a:xfrm>
              <a:prstGeom prst="rect">
                <a:avLst/>
              </a:prstGeom>
              <a:blipFill>
                <a:blip r:embed="rId26"/>
                <a:stretch>
                  <a:fillRect l="-1010" r="-673" b="-4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/>
              <p:nvPr/>
            </p:nvSpPr>
            <p:spPr>
              <a:xfrm>
                <a:off x="53325" y="720074"/>
                <a:ext cx="6164665" cy="24826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" y="720074"/>
                <a:ext cx="6164665" cy="2482667"/>
              </a:xfrm>
              <a:prstGeom prst="rect">
                <a:avLst/>
              </a:prstGeom>
              <a:blipFill>
                <a:blip r:embed="rId27"/>
                <a:stretch>
                  <a:fillRect l="-1583" r="-1385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9FFDD7-F326-4B51-B7F7-6014AD039C47}"/>
                  </a:ext>
                </a:extLst>
              </p:cNvPr>
              <p:cNvSpPr/>
              <p:nvPr/>
            </p:nvSpPr>
            <p:spPr>
              <a:xfrm>
                <a:off x="6871159" y="3449660"/>
                <a:ext cx="2189526" cy="1699696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本体坐标系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endParaRPr kumimoji="1" lang="en-US" altLang="zh-CN" b="0" dirty="0">
                  <a:solidFill>
                    <a:prstClr val="black"/>
                  </a:solidFill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𝑂𝑁</m:t>
                        </m:r>
                      </m:e>
                    </m:acc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∼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 −</m:t>
                        </m:r>
                        <m:r>
                          <a:rPr kumimoji="1"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</m:d>
                  </m:oMath>
                </a14:m>
                <a:endParaRPr kumimoji="1" lang="en-US" altLang="zh-CN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>
                    <a:solidFill>
                      <a:prstClr val="black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𝜁</m:t>
                    </m:r>
                    <m:r>
                      <a:rPr kumimoji="1"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轴</m:t>
                    </m:r>
                    <m:r>
                      <a:rPr kumimoji="1"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∼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</m:d>
                    <m:r>
                      <a:rPr kumimoji="1"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9FFDD7-F326-4B51-B7F7-6014AD039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59" y="3449660"/>
                <a:ext cx="2189526" cy="169969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3">
            <a:extLst>
              <a:ext uri="{FF2B5EF4-FFF2-40B4-BE49-F238E27FC236}">
                <a16:creationId xmlns:a16="http://schemas.microsoft.com/office/drawing/2014/main" id="{B6ED5B94-2503-4AB8-B93E-E59B1A8E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5" y="104648"/>
            <a:ext cx="233838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欧拉运动学方程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11428-E1F4-4A67-8CD1-5D0D58FD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7EC12C-F892-46B0-ADF8-D0B5E4CCD896}"/>
                  </a:ext>
                </a:extLst>
              </p:cNvPr>
              <p:cNvSpPr/>
              <p:nvPr/>
            </p:nvSpPr>
            <p:spPr>
              <a:xfrm>
                <a:off x="4550343" y="129641"/>
                <a:ext cx="36134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注意：</a:t>
                </a:r>
                <a:r>
                  <a:rPr kumimoji="1" lang="zh-CN" altLang="en-US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本体坐标系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</m:t>
                    </m:r>
                  </m:oMath>
                </a14:m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本体参考系</a:t>
                </a: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7EC12C-F892-46B0-ADF8-D0B5E4CCD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43" y="129641"/>
                <a:ext cx="3613490" cy="369332"/>
              </a:xfrm>
              <a:prstGeom prst="rect">
                <a:avLst/>
              </a:prstGeom>
              <a:blipFill>
                <a:blip r:embed="rId29"/>
                <a:stretch>
                  <a:fillRect l="-1349" t="-11475" r="-506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13A144E-4DC4-4CC8-BF55-0D3719DA8CF3}"/>
                  </a:ext>
                </a:extLst>
              </p:cNvPr>
              <p:cNvSpPr/>
              <p:nvPr/>
            </p:nvSpPr>
            <p:spPr>
              <a:xfrm>
                <a:off x="1761101" y="3393669"/>
                <a:ext cx="4144400" cy="148425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13A144E-4DC4-4CC8-BF55-0D3719DA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01" y="3393669"/>
                <a:ext cx="4144400" cy="148425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28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38F9EB0-7CCC-4B42-93C9-0E172F27E40D}"/>
                  </a:ext>
                </a:extLst>
              </p:cNvPr>
              <p:cNvSpPr/>
              <p:nvPr/>
            </p:nvSpPr>
            <p:spPr>
              <a:xfrm>
                <a:off x="203991" y="106449"/>
                <a:ext cx="8769024" cy="64098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noProof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利用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欧拉运动学方程求角速度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地球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𝜋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陀螺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Ω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 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Ω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Ω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Ω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时刻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Ω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Ω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系中，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sub>
                    </m:sSub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38F9EB0-7CCC-4B42-93C9-0E172F27E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91" y="106449"/>
                <a:ext cx="8769024" cy="6409896"/>
              </a:xfrm>
              <a:prstGeom prst="rect">
                <a:avLst/>
              </a:prstGeom>
              <a:blipFill>
                <a:blip r:embed="rId2"/>
                <a:stretch>
                  <a:fillRect l="-1042" b="-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F681A3EE-3D38-42ED-BEE3-EB8154346AA4}"/>
              </a:ext>
            </a:extLst>
          </p:cNvPr>
          <p:cNvGrpSpPr/>
          <p:nvPr/>
        </p:nvGrpSpPr>
        <p:grpSpPr>
          <a:xfrm>
            <a:off x="7211648" y="1558745"/>
            <a:ext cx="1251315" cy="2428662"/>
            <a:chOff x="6773033" y="1722297"/>
            <a:chExt cx="1251315" cy="2428662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F42B949B-005A-4554-9970-F37241184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3037" y="2051331"/>
              <a:ext cx="614991" cy="144308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A45FEDCB-8C42-423D-89A4-53A842ABF509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773033" y="3494409"/>
              <a:ext cx="914598" cy="38977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4B6B38-BB4A-4A01-BEEA-4BF7D43EB9BE}"/>
                    </a:ext>
                  </a:extLst>
                </p:cNvPr>
                <p:cNvSpPr txBox="1"/>
                <p:nvPr/>
              </p:nvSpPr>
              <p:spPr>
                <a:xfrm>
                  <a:off x="7597949" y="3689294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4B6B38-BB4A-4A01-BEEA-4BF7D43EB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949" y="3689294"/>
                  <a:ext cx="42639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BD12325-BFF6-4590-BA36-60FCE07EBFA7}"/>
                    </a:ext>
                  </a:extLst>
                </p:cNvPr>
                <p:cNvSpPr txBox="1"/>
                <p:nvPr/>
              </p:nvSpPr>
              <p:spPr>
                <a:xfrm>
                  <a:off x="7324630" y="1722297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BD12325-BFF6-4590-BA36-60FCE07EB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630" y="1722297"/>
                  <a:ext cx="40793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A0244D-900E-4D68-ACEF-F1260954C093}"/>
              </a:ext>
            </a:extLst>
          </p:cNvPr>
          <p:cNvGrpSpPr/>
          <p:nvPr/>
        </p:nvGrpSpPr>
        <p:grpSpPr>
          <a:xfrm>
            <a:off x="7456781" y="2151228"/>
            <a:ext cx="849353" cy="461665"/>
            <a:chOff x="7018166" y="2314780"/>
            <a:chExt cx="849353" cy="461665"/>
          </a:xfrm>
        </p:grpSpPr>
        <p:sp>
          <p:nvSpPr>
            <p:cNvPr id="54" name="弧形 53">
              <a:extLst>
                <a:ext uri="{FF2B5EF4-FFF2-40B4-BE49-F238E27FC236}">
                  <a16:creationId xmlns:a16="http://schemas.microsoft.com/office/drawing/2014/main" id="{00E8B343-8CCE-4F56-886A-2F95C1F29702}"/>
                </a:ext>
              </a:extLst>
            </p:cNvPr>
            <p:cNvSpPr/>
            <p:nvPr/>
          </p:nvSpPr>
          <p:spPr>
            <a:xfrm rot="1385626">
              <a:off x="7018166" y="2407939"/>
              <a:ext cx="360000" cy="105197"/>
            </a:xfrm>
            <a:prstGeom prst="arc">
              <a:avLst>
                <a:gd name="adj1" fmla="val 19972699"/>
                <a:gd name="adj2" fmla="val 12676501"/>
              </a:avLst>
            </a:prstGeom>
            <a:ln w="19050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AE843BC4-DF4D-4C87-9D75-07EA2C82F26E}"/>
                    </a:ext>
                  </a:extLst>
                </p:cNvPr>
                <p:cNvSpPr txBox="1"/>
                <p:nvPr/>
              </p:nvSpPr>
              <p:spPr>
                <a:xfrm>
                  <a:off x="7384373" y="2314780"/>
                  <a:ext cx="4831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AE843BC4-DF4D-4C87-9D75-07EA2C82F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373" y="2314780"/>
                  <a:ext cx="483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572726-638C-4973-ADD5-634F69B8F2E5}"/>
              </a:ext>
            </a:extLst>
          </p:cNvPr>
          <p:cNvGrpSpPr/>
          <p:nvPr/>
        </p:nvGrpSpPr>
        <p:grpSpPr>
          <a:xfrm>
            <a:off x="6636733" y="2167210"/>
            <a:ext cx="754915" cy="461665"/>
            <a:chOff x="6198118" y="2330762"/>
            <a:chExt cx="754915" cy="461665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ED11F9DB-AF27-44D3-BF75-3C118B3A90E2}"/>
                </a:ext>
              </a:extLst>
            </p:cNvPr>
            <p:cNvSpPr/>
            <p:nvPr/>
          </p:nvSpPr>
          <p:spPr>
            <a:xfrm>
              <a:off x="6593033" y="2485856"/>
              <a:ext cx="360000" cy="105197"/>
            </a:xfrm>
            <a:prstGeom prst="arc">
              <a:avLst>
                <a:gd name="adj1" fmla="val 19972699"/>
                <a:gd name="adj2" fmla="val 12676501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EC70FAB-A838-4B4D-B360-2380B9E3B54C}"/>
                    </a:ext>
                  </a:extLst>
                </p:cNvPr>
                <p:cNvSpPr txBox="1"/>
                <p:nvPr/>
              </p:nvSpPr>
              <p:spPr>
                <a:xfrm>
                  <a:off x="6198118" y="2330762"/>
                  <a:ext cx="4619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Ω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5EC70FAB-A838-4B4D-B360-2380B9E3B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118" y="2330762"/>
                  <a:ext cx="46198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F5EFA0-DF4C-4FD9-A547-299CC1E0B2B4}"/>
              </a:ext>
            </a:extLst>
          </p:cNvPr>
          <p:cNvGrpSpPr/>
          <p:nvPr/>
        </p:nvGrpSpPr>
        <p:grpSpPr>
          <a:xfrm>
            <a:off x="6874931" y="1379466"/>
            <a:ext cx="1794599" cy="2189905"/>
            <a:chOff x="6436316" y="1543018"/>
            <a:chExt cx="1794599" cy="2189905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91612EBB-D101-4868-A894-E878A6EFA370}"/>
                </a:ext>
              </a:extLst>
            </p:cNvPr>
            <p:cNvCxnSpPr/>
            <p:nvPr/>
          </p:nvCxnSpPr>
          <p:spPr>
            <a:xfrm flipV="1">
              <a:off x="6773034" y="1974457"/>
              <a:ext cx="0" cy="15213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52902D5-4D10-4281-A0E7-B6147501FD8A}"/>
                </a:ext>
              </a:extLst>
            </p:cNvPr>
            <p:cNvCxnSpPr>
              <a:cxnSpLocks/>
            </p:cNvCxnSpPr>
            <p:nvPr/>
          </p:nvCxnSpPr>
          <p:spPr>
            <a:xfrm>
              <a:off x="6773034" y="3494410"/>
              <a:ext cx="1051964" cy="13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96BDAD3-C54A-419B-A184-A696CB8B1E1F}"/>
                    </a:ext>
                  </a:extLst>
                </p:cNvPr>
                <p:cNvSpPr txBox="1"/>
                <p:nvPr/>
              </p:nvSpPr>
              <p:spPr>
                <a:xfrm>
                  <a:off x="6436316" y="3363591"/>
                  <a:ext cx="3986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96BDAD3-C54A-419B-A184-A696CB8B1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316" y="3363591"/>
                  <a:ext cx="3986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F46F77D-684D-47F1-A6CF-905A13EF9112}"/>
                    </a:ext>
                  </a:extLst>
                </p:cNvPr>
                <p:cNvSpPr txBox="1"/>
                <p:nvPr/>
              </p:nvSpPr>
              <p:spPr>
                <a:xfrm>
                  <a:off x="7816186" y="3263576"/>
                  <a:ext cx="41472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𝜉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F46F77D-684D-47F1-A6CF-905A13EF9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6186" y="3263576"/>
                  <a:ext cx="41472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941" r="-1471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3E9A958-D8E4-485B-AE27-E728DEDA3638}"/>
                    </a:ext>
                  </a:extLst>
                </p:cNvPr>
                <p:cNvSpPr txBox="1"/>
                <p:nvPr/>
              </p:nvSpPr>
              <p:spPr>
                <a:xfrm>
                  <a:off x="6580792" y="1543018"/>
                  <a:ext cx="4115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𝜁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43E9A958-D8E4-485B-AE27-E728DEDA3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792" y="1543018"/>
                  <a:ext cx="41152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941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F23E37-101A-45DF-89A7-9FD576C5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121078-ACE0-47AC-8B14-9C79E3F26088}"/>
                  </a:ext>
                </a:extLst>
              </p:cNvPr>
              <p:cNvSpPr/>
              <p:nvPr/>
            </p:nvSpPr>
            <p:spPr>
              <a:xfrm>
                <a:off x="2192730" y="843087"/>
                <a:ext cx="4144400" cy="1484252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121078-ACE0-47AC-8B14-9C79E3F26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30" y="843087"/>
                <a:ext cx="4144400" cy="14842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1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F8215415-BC51-4991-A19F-233214635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191206"/>
            <a:ext cx="4185761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noProof="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小结：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角速度计算的两种方法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64B306B-0125-4B97-A0C7-2970D103CF9E}"/>
                  </a:ext>
                </a:extLst>
              </p:cNvPr>
              <p:cNvSpPr/>
              <p:nvPr/>
            </p:nvSpPr>
            <p:spPr>
              <a:xfrm>
                <a:off x="95249" y="733473"/>
                <a:ext cx="8905875" cy="27922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分角速度矢量相加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+…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(1)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首先找到第一个角速度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(2)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，寻找刚体剩余的第二个角速度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；依次类推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欧拉运动学方程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64B306B-0125-4B97-A0C7-2970D103C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" y="733473"/>
                <a:ext cx="8905875" cy="2792239"/>
              </a:xfrm>
              <a:prstGeom prst="rect">
                <a:avLst/>
              </a:prstGeom>
              <a:blipFill>
                <a:blip r:embed="rId2"/>
                <a:stretch>
                  <a:fillRect l="-1095" b="-3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B4F39-3675-4C74-BA65-45D23083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24FF0E-6086-4CBD-881A-A89C26B50FE3}"/>
                  </a:ext>
                </a:extLst>
              </p:cNvPr>
              <p:cNvSpPr/>
              <p:nvPr/>
            </p:nvSpPr>
            <p:spPr>
              <a:xfrm>
                <a:off x="2208811" y="3700587"/>
                <a:ext cx="4144400" cy="1484252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24FF0E-6086-4CBD-881A-A89C26B50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11" y="3700587"/>
                <a:ext cx="4144400" cy="148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Text Box 4">
                <a:extLst>
                  <a:ext uri="{FF2B5EF4-FFF2-40B4-BE49-F238E27FC236}">
                    <a16:creationId xmlns:a16="http://schemas.microsoft.com/office/drawing/2014/main" id="{7F77218A-69E2-CD47-A463-379BFC53A9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104" y="0"/>
                <a:ext cx="8796311" cy="3971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作业</a:t>
                </a:r>
                <a:endParaRPr kumimoji="1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补充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如右图所示，长为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𝑙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的杆，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端通过铰链固定在横梁上，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端安装一个可以绕轴转动的半径为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的转盘。轴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绕铰链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的角速度大小为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，且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时杆处于竖直方向；转盘绕杆的角速度大小为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在最低点时，盘上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𝐴𝐶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与横杆平行，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与横杆垂直，求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𝐶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点的速度？（提示：取柱坐标系，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𝑂𝐴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方向，垂直纸面方向为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z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1747" name="Text Box 4">
                <a:extLst>
                  <a:ext uri="{FF2B5EF4-FFF2-40B4-BE49-F238E27FC236}">
                    <a16:creationId xmlns:a16="http://schemas.microsoft.com/office/drawing/2014/main" id="{7F77218A-69E2-CD47-A463-379BFC53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104" y="0"/>
                <a:ext cx="8796311" cy="3971023"/>
              </a:xfrm>
              <a:prstGeom prst="rect">
                <a:avLst/>
              </a:prstGeom>
              <a:blipFill>
                <a:blip r:embed="rId2"/>
                <a:stretch>
                  <a:fillRect l="-1109" t="-2919" r="-4505" b="-276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9EB6076-AC78-4394-9719-F620A70BCC84}"/>
              </a:ext>
            </a:extLst>
          </p:cNvPr>
          <p:cNvGrpSpPr/>
          <p:nvPr/>
        </p:nvGrpSpPr>
        <p:grpSpPr>
          <a:xfrm>
            <a:off x="3558005" y="2439714"/>
            <a:ext cx="3578327" cy="4511041"/>
            <a:chOff x="5468571" y="-917638"/>
            <a:chExt cx="3578327" cy="451104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24BE910-C5CB-44A6-8034-C418BBF154EE}"/>
                </a:ext>
              </a:extLst>
            </p:cNvPr>
            <p:cNvGrpSpPr/>
            <p:nvPr/>
          </p:nvGrpSpPr>
          <p:grpSpPr>
            <a:xfrm>
              <a:off x="5468571" y="136525"/>
              <a:ext cx="3578327" cy="3456878"/>
              <a:chOff x="5047785" y="185854"/>
              <a:chExt cx="3578327" cy="34568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3474604-7284-4528-8754-EDB762F54084}"/>
                  </a:ext>
                </a:extLst>
              </p:cNvPr>
              <p:cNvSpPr/>
              <p:nvPr/>
            </p:nvSpPr>
            <p:spPr>
              <a:xfrm>
                <a:off x="5047785" y="185854"/>
                <a:ext cx="3578325" cy="345687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50FF1D7-26F1-4257-86B8-3C1C13640FA3}"/>
                  </a:ext>
                </a:extLst>
              </p:cNvPr>
              <p:cNvSpPr/>
              <p:nvPr/>
            </p:nvSpPr>
            <p:spPr>
              <a:xfrm rot="5400000">
                <a:off x="6793294" y="-1217746"/>
                <a:ext cx="89735" cy="357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A60B4AC8-5EBE-4B28-9AB9-ED6669D065AF}"/>
                  </a:ext>
                </a:extLst>
              </p:cNvPr>
              <p:cNvSpPr/>
              <p:nvPr/>
            </p:nvSpPr>
            <p:spPr>
              <a:xfrm>
                <a:off x="6021660" y="2382845"/>
                <a:ext cx="1635513" cy="56498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1A6023E-7D32-4FBF-8F2B-6421A846FF8B}"/>
                  </a:ext>
                </a:extLst>
              </p:cNvPr>
              <p:cNvSpPr/>
              <p:nvPr/>
            </p:nvSpPr>
            <p:spPr>
              <a:xfrm>
                <a:off x="6794935" y="511493"/>
                <a:ext cx="89086" cy="21424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3417CAE-0890-4C41-827F-558452D70E4A}"/>
                  </a:ext>
                </a:extLst>
              </p:cNvPr>
              <p:cNvCxnSpPr>
                <a:cxnSpLocks/>
                <a:stCxn id="8" idx="2"/>
                <a:endCxn id="8" idx="6"/>
              </p:cNvCxnSpPr>
              <p:nvPr/>
            </p:nvCxnSpPr>
            <p:spPr>
              <a:xfrm>
                <a:off x="6021660" y="2665340"/>
                <a:ext cx="1635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3B5915E-38A5-4020-ADF8-A9046700BACA}"/>
                  </a:ext>
                </a:extLst>
              </p:cNvPr>
              <p:cNvCxnSpPr>
                <a:cxnSpLocks/>
                <a:stCxn id="25" idx="4"/>
                <a:endCxn id="8" idx="4"/>
              </p:cNvCxnSpPr>
              <p:nvPr/>
            </p:nvCxnSpPr>
            <p:spPr>
              <a:xfrm>
                <a:off x="6838460" y="2688848"/>
                <a:ext cx="957" cy="2589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85C4991-9580-40F3-9EEC-4DE6914DBF27}"/>
                  </a:ext>
                </a:extLst>
              </p:cNvPr>
              <p:cNvCxnSpPr>
                <a:cxnSpLocks/>
                <a:stCxn id="8" idx="7"/>
                <a:endCxn id="8" idx="3"/>
              </p:cNvCxnSpPr>
              <p:nvPr/>
            </p:nvCxnSpPr>
            <p:spPr>
              <a:xfrm flipH="1">
                <a:off x="6261175" y="2465586"/>
                <a:ext cx="1156483" cy="399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48257D1-0249-4F87-BB19-C268D7CCA31B}"/>
                  </a:ext>
                </a:extLst>
              </p:cNvPr>
              <p:cNvCxnSpPr>
                <a:cxnSpLocks/>
                <a:stCxn id="8" idx="1"/>
                <a:endCxn id="8" idx="5"/>
              </p:cNvCxnSpPr>
              <p:nvPr/>
            </p:nvCxnSpPr>
            <p:spPr>
              <a:xfrm>
                <a:off x="6261175" y="2465586"/>
                <a:ext cx="1156483" cy="399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965D69F-B8AD-408B-A4F1-6F58C6179D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6684" y="2632349"/>
                <a:ext cx="163551" cy="564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A12FAC86-AC0E-4348-9394-D2E2EE102D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5041" y="2265105"/>
                <a:ext cx="2289721" cy="790985"/>
              </a:xfrm>
              <a:prstGeom prst="arc">
                <a:avLst>
                  <a:gd name="adj1" fmla="val 1950129"/>
                  <a:gd name="adj2" fmla="val 13098343"/>
                </a:avLst>
              </a:prstGeom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5453962-5FDF-4AD2-BB93-8A8912F40C91}"/>
                  </a:ext>
                </a:extLst>
              </p:cNvPr>
              <p:cNvSpPr/>
              <p:nvPr/>
            </p:nvSpPr>
            <p:spPr>
              <a:xfrm>
                <a:off x="6797311" y="525984"/>
                <a:ext cx="89086" cy="890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26EA8C8-636B-4DC9-9137-33CED9597D63}"/>
                      </a:ext>
                    </a:extLst>
                  </p:cNvPr>
                  <p:cNvSpPr txBox="1"/>
                  <p:nvPr/>
                </p:nvSpPr>
                <p:spPr>
                  <a:xfrm>
                    <a:off x="6457950" y="538964"/>
                    <a:ext cx="3986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26EA8C8-636B-4DC9-9137-33CED9597D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7950" y="538964"/>
                    <a:ext cx="39869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D905E311-7907-4933-AC03-0A88BC0F55BE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134" y="2303844"/>
                    <a:ext cx="3986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D905E311-7907-4933-AC03-0A88BC0F5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5134" y="2303844"/>
                    <a:ext cx="39869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79A8E97A-2730-4F75-B3B6-3969BA135E76}"/>
                      </a:ext>
                    </a:extLst>
                  </p:cNvPr>
                  <p:cNvSpPr txBox="1"/>
                  <p:nvPr/>
                </p:nvSpPr>
                <p:spPr>
                  <a:xfrm>
                    <a:off x="7109133" y="1460029"/>
                    <a:ext cx="61189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79A8E97A-2730-4F75-B3B6-3969BA135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9133" y="1460029"/>
                    <a:ext cx="61189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5FE7E0A9-2015-42C7-B4CE-ED8F51B5D659}"/>
                      </a:ext>
                    </a:extLst>
                  </p:cNvPr>
                  <p:cNvSpPr txBox="1"/>
                  <p:nvPr/>
                </p:nvSpPr>
                <p:spPr>
                  <a:xfrm>
                    <a:off x="7246191" y="2967719"/>
                    <a:ext cx="6190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5FE7E0A9-2015-42C7-B4CE-ED8F51B5D6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6191" y="2967719"/>
                    <a:ext cx="619016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D2723D96-F2AD-4315-8AC3-35AFA5FCD262}"/>
                </a:ext>
              </a:extLst>
            </p:cNvPr>
            <p:cNvSpPr/>
            <p:nvPr/>
          </p:nvSpPr>
          <p:spPr>
            <a:xfrm rot="5400000">
              <a:off x="5817733" y="-917638"/>
              <a:ext cx="2880000" cy="2880000"/>
            </a:xfrm>
            <a:prstGeom prst="arc">
              <a:avLst>
                <a:gd name="adj1" fmla="val 20379193"/>
                <a:gd name="adj2" fmla="val 1159243"/>
              </a:avLst>
            </a:prstGeom>
            <a:noFill/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CE80C70-07AB-4200-8841-C04FDECDE161}"/>
                    </a:ext>
                  </a:extLst>
                </p:cNvPr>
                <p:cNvSpPr txBox="1"/>
                <p:nvPr/>
              </p:nvSpPr>
              <p:spPr>
                <a:xfrm>
                  <a:off x="8036211" y="2439181"/>
                  <a:ext cx="3986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CE80C70-07AB-4200-8841-C04FDECDE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211" y="2439181"/>
                  <a:ext cx="3986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675B65D-A4F3-434A-B712-3FD38608FDF2}"/>
                    </a:ext>
                  </a:extLst>
                </p:cNvPr>
                <p:cNvSpPr txBox="1"/>
                <p:nvPr/>
              </p:nvSpPr>
              <p:spPr>
                <a:xfrm>
                  <a:off x="6963318" y="2628518"/>
                  <a:ext cx="396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675B65D-A4F3-434A-B712-3FD38608F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3318" y="2628518"/>
                  <a:ext cx="39607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FCD25B-6C04-43BB-9CE2-A03B5ACB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37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698" name="Text Box 3">
                <a:extLst>
                  <a:ext uri="{FF2B5EF4-FFF2-40B4-BE49-F238E27FC236}">
                    <a16:creationId xmlns:a16="http://schemas.microsoft.com/office/drawing/2014/main" id="{29E2CED8-7809-7D42-AA65-9C495CE5C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1930"/>
                <a:ext cx="9052560" cy="63547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4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25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补充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高为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h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、锥角为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𝛼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的圆锥，定点固定在原点，在地面上作无滑滚动，圆锥绕自身轴转动角速度大小为常数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 </a:t>
                </a:r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本体坐标系的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轴沿圆锥对称轴，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时圆锥压在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𝜂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轴上，且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轴与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𝜉</m:t>
                    </m:r>
                  </m:oMath>
                </a14:m>
                <a:r>
                  <a:rPr kumimoji="1" lang="zh-CN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轴重合。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742950" marR="0" lvl="0" indent="-74295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写出圆锥的三个欧拉角。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742950" marR="0" lvl="0" indent="-74295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利用欧拉运动学方程，写出圆锥在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本体坐标系</a:t>
                </a:r>
                <a14:m>
                  <m:oMath xmlns:m="http://schemas.openxmlformats.org/officeDocument/2006/math">
                    <m:r>
                      <a:rPr kumimoji="1" lang="en-US" altLang="zh-CN" sz="2400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中的角速度分量形式。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742950" marR="0" lvl="0" indent="-742950" algn="l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arenBoth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写出圆锥最高点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的速度。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9698" name="Text Box 3">
                <a:extLst>
                  <a:ext uri="{FF2B5EF4-FFF2-40B4-BE49-F238E27FC236}">
                    <a16:creationId xmlns:a16="http://schemas.microsoft.com/office/drawing/2014/main" id="{29E2CED8-7809-7D42-AA65-9C495CE5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1930"/>
                <a:ext cx="9052560" cy="6354753"/>
              </a:xfrm>
              <a:prstGeom prst="rect">
                <a:avLst/>
              </a:prstGeom>
              <a:blipFill>
                <a:blip r:embed="rId2"/>
                <a:stretch>
                  <a:fillRect l="-1010" r="-404" b="-1056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03E27E8-62CA-4438-8BC2-91805DF4148A}"/>
              </a:ext>
            </a:extLst>
          </p:cNvPr>
          <p:cNvGrpSpPr/>
          <p:nvPr/>
        </p:nvGrpSpPr>
        <p:grpSpPr>
          <a:xfrm>
            <a:off x="5074164" y="317407"/>
            <a:ext cx="3207619" cy="2610449"/>
            <a:chOff x="5074164" y="317407"/>
            <a:chExt cx="3207619" cy="2610449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4271E05C-2E44-4C8E-A657-F117A4C5FD47}"/>
                </a:ext>
              </a:extLst>
            </p:cNvPr>
            <p:cNvCxnSpPr/>
            <p:nvPr/>
          </p:nvCxnSpPr>
          <p:spPr>
            <a:xfrm flipV="1">
              <a:off x="6016025" y="419447"/>
              <a:ext cx="0" cy="1637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392284C-B8BF-4A11-8D41-A83A640E9B6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952024" y="1132590"/>
              <a:ext cx="0" cy="187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9B958C94-29BF-4134-B466-A7D97FAFB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362" y="2057397"/>
              <a:ext cx="941663" cy="553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06BA14F-F246-4DF5-8C04-95A940B4124B}"/>
                </a:ext>
              </a:extLst>
            </p:cNvPr>
            <p:cNvGrpSpPr/>
            <p:nvPr/>
          </p:nvGrpSpPr>
          <p:grpSpPr>
            <a:xfrm>
              <a:off x="6016023" y="1221463"/>
              <a:ext cx="1729959" cy="855678"/>
              <a:chOff x="3699543" y="4231016"/>
              <a:chExt cx="1729959" cy="855678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4020D84-1E48-4673-A7ED-7354EBD49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-900000">
                <a:off x="5099187" y="4231016"/>
                <a:ext cx="330315" cy="85567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46558D8-DE2B-46B1-8AA0-CBCF7CEC0BD9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V="1">
                <a:off x="3699543" y="4245594"/>
                <a:ext cx="1454069" cy="8265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A7DE2182-3198-4729-9470-8EB5F0CD450B}"/>
                  </a:ext>
                </a:extLst>
              </p:cNvPr>
              <p:cNvCxnSpPr>
                <a:cxnSpLocks/>
                <a:endCxn id="26" idx="4"/>
              </p:cNvCxnSpPr>
              <p:nvPr/>
            </p:nvCxnSpPr>
            <p:spPr>
              <a:xfrm>
                <a:off x="3699543" y="5071685"/>
                <a:ext cx="1675535" cy="43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84B82211-1A63-462A-AD51-D660B0D83FCB}"/>
                </a:ext>
              </a:extLst>
            </p:cNvPr>
            <p:cNvSpPr>
              <a:spLocks noChangeAspect="1"/>
            </p:cNvSpPr>
            <p:nvPr/>
          </p:nvSpPr>
          <p:spPr>
            <a:xfrm rot="15366040" flipV="1">
              <a:off x="7294523" y="1544498"/>
              <a:ext cx="572604" cy="209605"/>
            </a:xfrm>
            <a:prstGeom prst="arc">
              <a:avLst>
                <a:gd name="adj1" fmla="val 18760939"/>
                <a:gd name="adj2" fmla="val 13201192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3A8CD44-006F-492B-B528-3ED7B7851925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 flipV="1">
              <a:off x="5786981" y="1190728"/>
              <a:ext cx="458082" cy="167684"/>
            </a:xfrm>
            <a:prstGeom prst="arc">
              <a:avLst>
                <a:gd name="adj1" fmla="val 18760939"/>
                <a:gd name="adj2" fmla="val 13201192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9C9A6067-375C-44DD-8C6D-43279C1B629A}"/>
                </a:ext>
              </a:extLst>
            </p:cNvPr>
            <p:cNvSpPr/>
            <p:nvPr/>
          </p:nvSpPr>
          <p:spPr>
            <a:xfrm>
              <a:off x="5303057" y="1348590"/>
              <a:ext cx="1440000" cy="1440000"/>
            </a:xfrm>
            <a:prstGeom prst="arc">
              <a:avLst>
                <a:gd name="adj1" fmla="val 19731167"/>
                <a:gd name="adj2" fmla="val 2066690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F1C4877-DD7B-43AB-8D01-6B98EBEC0D98}"/>
                    </a:ext>
                  </a:extLst>
                </p:cNvPr>
                <p:cNvSpPr/>
                <p:nvPr/>
              </p:nvSpPr>
              <p:spPr>
                <a:xfrm>
                  <a:off x="6608265" y="1463124"/>
                  <a:ext cx="44723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𝛼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F1C4877-DD7B-43AB-8D01-6B98EBEC0D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265" y="1463124"/>
                  <a:ext cx="44723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EF9A905-2DE1-4884-A1AA-91DB55361030}"/>
                    </a:ext>
                  </a:extLst>
                </p:cNvPr>
                <p:cNvSpPr/>
                <p:nvPr/>
              </p:nvSpPr>
              <p:spPr>
                <a:xfrm>
                  <a:off x="5074164" y="2466191"/>
                  <a:ext cx="4147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AEF9A905-2DE1-4884-A1AA-91DB553610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164" y="2466191"/>
                  <a:ext cx="41472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941" r="-1471"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19106D6-1E1F-4F67-9703-22EE7F827C3A}"/>
                    </a:ext>
                  </a:extLst>
                </p:cNvPr>
                <p:cNvSpPr/>
                <p:nvPr/>
              </p:nvSpPr>
              <p:spPr>
                <a:xfrm>
                  <a:off x="7857243" y="2004526"/>
                  <a:ext cx="4245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𝜂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519106D6-1E1F-4F67-9703-22EE7F827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7243" y="2004526"/>
                  <a:ext cx="42454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EEC2A4D-B809-49ED-A00E-467EFB8E2066}"/>
                    </a:ext>
                  </a:extLst>
                </p:cNvPr>
                <p:cNvSpPr/>
                <p:nvPr/>
              </p:nvSpPr>
              <p:spPr>
                <a:xfrm>
                  <a:off x="6016021" y="317407"/>
                  <a:ext cx="4115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EEC2A4D-B809-49ED-A00E-467EFB8E2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021" y="317407"/>
                  <a:ext cx="41152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985" r="-1493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B782127-1AD3-42B9-BC34-3E537A82EE84}"/>
                    </a:ext>
                  </a:extLst>
                </p:cNvPr>
                <p:cNvSpPr/>
                <p:nvPr/>
              </p:nvSpPr>
              <p:spPr>
                <a:xfrm>
                  <a:off x="5598517" y="1669095"/>
                  <a:ext cx="46948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B782127-1AD3-42B9-BC34-3E537A82EE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517" y="1669095"/>
                  <a:ext cx="46948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3D51ECA-A6CD-4F9A-9C59-CBFED43A18E0}"/>
                    </a:ext>
                  </a:extLst>
                </p:cNvPr>
                <p:cNvSpPr/>
                <p:nvPr/>
              </p:nvSpPr>
              <p:spPr>
                <a:xfrm>
                  <a:off x="7758518" y="1336046"/>
                  <a:ext cx="483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3D51ECA-A6CD-4F9A-9C59-CBFED43A1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8518" y="1336046"/>
                  <a:ext cx="48314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D7FC29F-7A62-485A-8AFD-B4EBAAE17F09}"/>
                    </a:ext>
                  </a:extLst>
                </p:cNvPr>
                <p:cNvSpPr/>
                <p:nvPr/>
              </p:nvSpPr>
              <p:spPr>
                <a:xfrm>
                  <a:off x="6976097" y="1676908"/>
                  <a:ext cx="44723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D7FC29F-7A62-485A-8AFD-B4EBAAE17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6097" y="1676908"/>
                  <a:ext cx="44723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676164C5-5543-44DC-B05F-A1134DF5CFEC}"/>
                </a:ext>
              </a:extLst>
            </p:cNvPr>
            <p:cNvSpPr>
              <a:spLocks noChangeAspect="1"/>
            </p:cNvSpPr>
            <p:nvPr/>
          </p:nvSpPr>
          <p:spPr>
            <a:xfrm rot="15366040" flipV="1">
              <a:off x="6785891" y="1669636"/>
              <a:ext cx="546975" cy="222466"/>
            </a:xfrm>
            <a:prstGeom prst="arc">
              <a:avLst>
                <a:gd name="adj1" fmla="val 21596863"/>
                <a:gd name="adj2" fmla="val 10714237"/>
              </a:avLst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1F5BFA18-58E3-4DF7-BD03-FEFB9D0F3EE6}"/>
                </a:ext>
              </a:extLst>
            </p:cNvPr>
            <p:cNvSpPr>
              <a:spLocks noChangeAspect="1"/>
            </p:cNvSpPr>
            <p:nvPr/>
          </p:nvSpPr>
          <p:spPr>
            <a:xfrm rot="15366040" flipV="1">
              <a:off x="6424989" y="1866873"/>
              <a:ext cx="273488" cy="111233"/>
            </a:xfrm>
            <a:prstGeom prst="arc">
              <a:avLst>
                <a:gd name="adj1" fmla="val 21596863"/>
                <a:gd name="adj2" fmla="val 10714237"/>
              </a:avLst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A19D751-C098-4EAA-B66E-144F12B99B0D}"/>
                </a:ext>
              </a:extLst>
            </p:cNvPr>
            <p:cNvCxnSpPr>
              <a:cxnSpLocks/>
            </p:cNvCxnSpPr>
            <p:nvPr/>
          </p:nvCxnSpPr>
          <p:spPr>
            <a:xfrm rot="4500000" flipV="1">
              <a:off x="6798424" y="1048946"/>
              <a:ext cx="0" cy="16200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708E51E-A73A-4590-92AF-DB423F1D70C6}"/>
                    </a:ext>
                  </a:extLst>
                </p:cNvPr>
                <p:cNvSpPr/>
                <p:nvPr/>
              </p:nvSpPr>
              <p:spPr>
                <a:xfrm>
                  <a:off x="7211064" y="768346"/>
                  <a:ext cx="4521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708E51E-A73A-4590-92AF-DB423F1D7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064" y="768346"/>
                  <a:ext cx="452175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019A21-C678-4290-9E4F-EC30B2D6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>
            <a:extLst>
              <a:ext uri="{FF2B5EF4-FFF2-40B4-BE49-F238E27FC236}">
                <a16:creationId xmlns:a16="http://schemas.microsoft.com/office/drawing/2014/main" id="{B4B7AA2F-5E0D-D445-9D97-3CF508487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338"/>
            <a:ext cx="6340475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给出下列例子中的（随时间变化的）欧拉角：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92" name="矩形 3">
            <a:extLst>
              <a:ext uri="{FF2B5EF4-FFF2-40B4-BE49-F238E27FC236}">
                <a16:creationId xmlns:a16="http://schemas.microsoft.com/office/drawing/2014/main" id="{13556918-F246-3E4A-8371-F76D785C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" y="1041400"/>
            <a:ext cx="67754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(1)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绕地球转动的月球，一面永远朝向地球的方向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93" name="矩形 3">
            <a:extLst>
              <a:ext uri="{FF2B5EF4-FFF2-40B4-BE49-F238E27FC236}">
                <a16:creationId xmlns:a16="http://schemas.microsoft.com/office/drawing/2014/main" id="{54890B4F-C736-844B-9844-4663C9F8F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2424747"/>
            <a:ext cx="4621213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(2)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牵连杆，假设轮匀角速度转动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94" name="矩形 3">
            <a:extLst>
              <a:ext uri="{FF2B5EF4-FFF2-40B4-BE49-F238E27FC236}">
                <a16:creationId xmlns:a16="http://schemas.microsoft.com/office/drawing/2014/main" id="{2496687F-4FD2-7D49-BA36-AF065948A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1092835"/>
            <a:ext cx="210826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自转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-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公转轨道锁定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2295" name="Group 50">
            <a:extLst>
              <a:ext uri="{FF2B5EF4-FFF2-40B4-BE49-F238E27FC236}">
                <a16:creationId xmlns:a16="http://schemas.microsoft.com/office/drawing/2014/main" id="{917CCB31-9120-E244-AA09-B4D0B0C0BB77}"/>
              </a:ext>
            </a:extLst>
          </p:cNvPr>
          <p:cNvGrpSpPr>
            <a:grpSpLocks/>
          </p:cNvGrpSpPr>
          <p:nvPr/>
        </p:nvGrpSpPr>
        <p:grpSpPr bwMode="auto">
          <a:xfrm>
            <a:off x="3614738" y="3385403"/>
            <a:ext cx="3254375" cy="1889125"/>
            <a:chOff x="2640" y="2200"/>
            <a:chExt cx="2715" cy="1559"/>
          </a:xfrm>
        </p:grpSpPr>
        <p:graphicFrame>
          <p:nvGraphicFramePr>
            <p:cNvPr id="12312" name="Object 51">
              <a:extLst>
                <a:ext uri="{FF2B5EF4-FFF2-40B4-BE49-F238E27FC236}">
                  <a16:creationId xmlns:a16="http://schemas.microsoft.com/office/drawing/2014/main" id="{38BF629C-868C-3E4E-B05D-DD540ADAC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2" y="2200"/>
            <a:ext cx="2713" cy="1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6" name="Image" r:id="rId3" imgW="1790700" imgH="1028700" progId="Photoshop.Image.5">
                    <p:embed/>
                  </p:oleObj>
                </mc:Choice>
                <mc:Fallback>
                  <p:oleObj name="Image" r:id="rId3" imgW="1790700" imgH="1028700" progId="Photoshop.Image.5">
                    <p:embed/>
                    <p:pic>
                      <p:nvPicPr>
                        <p:cNvPr id="12312" name="Object 51">
                          <a:extLst>
                            <a:ext uri="{FF2B5EF4-FFF2-40B4-BE49-F238E27FC236}">
                              <a16:creationId xmlns:a16="http://schemas.microsoft.com/office/drawing/2014/main" id="{38BF629C-868C-3E4E-B05D-DD540ADACB5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2" y="2200"/>
                          <a:ext cx="2713" cy="1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3" name="Object 52">
              <a:extLst>
                <a:ext uri="{FF2B5EF4-FFF2-40B4-BE49-F238E27FC236}">
                  <a16:creationId xmlns:a16="http://schemas.microsoft.com/office/drawing/2014/main" id="{B19FA47B-8027-6B48-825E-219711B4C6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312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7" name="公式" r:id="rId5" imgW="1752600" imgH="1752600" progId="Equation.3">
                    <p:embed/>
                  </p:oleObj>
                </mc:Choice>
                <mc:Fallback>
                  <p:oleObj name="公式" r:id="rId5" imgW="1752600" imgH="1752600" progId="Equation.3">
                    <p:embed/>
                    <p:pic>
                      <p:nvPicPr>
                        <p:cNvPr id="12313" name="Object 52">
                          <a:extLst>
                            <a:ext uri="{FF2B5EF4-FFF2-40B4-BE49-F238E27FC236}">
                              <a16:creationId xmlns:a16="http://schemas.microsoft.com/office/drawing/2014/main" id="{B19FA47B-8027-6B48-825E-219711B4C6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120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4" name="Object 53">
              <a:extLst>
                <a:ext uri="{FF2B5EF4-FFF2-40B4-BE49-F238E27FC236}">
                  <a16:creationId xmlns:a16="http://schemas.microsoft.com/office/drawing/2014/main" id="{4BD9618F-72F9-9744-866D-E444F4A8B9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259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8" name="公式" r:id="rId7" imgW="1752600" imgH="1752600" progId="Equation.3">
                    <p:embed/>
                  </p:oleObj>
                </mc:Choice>
                <mc:Fallback>
                  <p:oleObj name="公式" r:id="rId7" imgW="1752600" imgH="1752600" progId="Equation.3">
                    <p:embed/>
                    <p:pic>
                      <p:nvPicPr>
                        <p:cNvPr id="12314" name="Object 53">
                          <a:extLst>
                            <a:ext uri="{FF2B5EF4-FFF2-40B4-BE49-F238E27FC236}">
                              <a16:creationId xmlns:a16="http://schemas.microsoft.com/office/drawing/2014/main" id="{4BD9618F-72F9-9744-866D-E444F4A8B9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592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5" name="Object 54">
              <a:extLst>
                <a:ext uri="{FF2B5EF4-FFF2-40B4-BE49-F238E27FC236}">
                  <a16:creationId xmlns:a16="http://schemas.microsoft.com/office/drawing/2014/main" id="{B565D38D-2098-EF4D-B5CB-F131B6305A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2864"/>
            <a:ext cx="19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9" name="公式" r:id="rId9" imgW="1752600" imgH="2051050" progId="Equation.3">
                    <p:embed/>
                  </p:oleObj>
                </mc:Choice>
                <mc:Fallback>
                  <p:oleObj name="公式" r:id="rId9" imgW="1752600" imgH="2051050" progId="Equation.3">
                    <p:embed/>
                    <p:pic>
                      <p:nvPicPr>
                        <p:cNvPr id="12315" name="Object 54">
                          <a:extLst>
                            <a:ext uri="{FF2B5EF4-FFF2-40B4-BE49-F238E27FC236}">
                              <a16:creationId xmlns:a16="http://schemas.microsoft.com/office/drawing/2014/main" id="{B565D38D-2098-EF4D-B5CB-F131B6305A3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864"/>
                          <a:ext cx="192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296" name="Object 1064">
            <a:extLst>
              <a:ext uri="{FF2B5EF4-FFF2-40B4-BE49-F238E27FC236}">
                <a16:creationId xmlns:a16="http://schemas.microsoft.com/office/drawing/2014/main" id="{5D5CBC26-2523-EB47-9BC5-2031B1F3B6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6900" y="2586673"/>
          <a:ext cx="1919288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BMP 图象" r:id="rId11" imgW="1600200" imgH="2679700" progId="Paint.Picture">
                  <p:embed/>
                </p:oleObj>
              </mc:Choice>
              <mc:Fallback>
                <p:oleObj name="BMP 图象" r:id="rId11" imgW="1600200" imgH="2679700" progId="Paint.Picture">
                  <p:embed/>
                  <p:pic>
                    <p:nvPicPr>
                      <p:cNvPr id="12296" name="Object 1064">
                        <a:extLst>
                          <a:ext uri="{FF2B5EF4-FFF2-40B4-BE49-F238E27FC236}">
                            <a16:creationId xmlns:a16="http://schemas.microsoft.com/office/drawing/2014/main" id="{5D5CBC26-2523-EB47-9BC5-2031B1F3B6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586673"/>
                        <a:ext cx="1919288" cy="321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97" name="矩形 3">
                <a:extLst>
                  <a:ext uri="{FF2B5EF4-FFF2-40B4-BE49-F238E27FC236}">
                    <a16:creationId xmlns:a16="http://schemas.microsoft.com/office/drawing/2014/main" id="{A05AC749-1FF7-2346-BDAB-950D9586E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8" y="3316949"/>
                <a:ext cx="3195301" cy="2743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(3)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磨坊的石碾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以横杆方向为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z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轴，初始碾轮最低点在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轴上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轴角度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,−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，故欧拉角为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2297" name="矩形 3">
                <a:extLst>
                  <a:ext uri="{FF2B5EF4-FFF2-40B4-BE49-F238E27FC236}">
                    <a16:creationId xmlns:a16="http://schemas.microsoft.com/office/drawing/2014/main" id="{A05AC749-1FF7-2346-BDAB-950D9586E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38" y="3316949"/>
                <a:ext cx="3195301" cy="2743572"/>
              </a:xfrm>
              <a:prstGeom prst="rect">
                <a:avLst/>
              </a:prstGeom>
              <a:blipFill>
                <a:blip r:embed="rId13"/>
                <a:stretch>
                  <a:fillRect l="-3053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300" name="对象 16">
            <a:extLst>
              <a:ext uri="{FF2B5EF4-FFF2-40B4-BE49-F238E27FC236}">
                <a16:creationId xmlns:a16="http://schemas.microsoft.com/office/drawing/2014/main" id="{0B214D8C-47C3-8243-954D-6F3BE4083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8852" y="1763381"/>
          <a:ext cx="2209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Equation" r:id="rId14" imgW="16967200" imgH="2635250" progId="Equation.DSMT4">
                  <p:embed/>
                </p:oleObj>
              </mc:Choice>
              <mc:Fallback>
                <p:oleObj name="Equation" r:id="rId14" imgW="16967200" imgH="2635250" progId="Equation.DSMT4">
                  <p:embed/>
                  <p:pic>
                    <p:nvPicPr>
                      <p:cNvPr id="12300" name="对象 16">
                        <a:extLst>
                          <a:ext uri="{FF2B5EF4-FFF2-40B4-BE49-F238E27FC236}">
                            <a16:creationId xmlns:a16="http://schemas.microsoft.com/office/drawing/2014/main" id="{0B214D8C-47C3-8243-954D-6F3BE4083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852" y="1763381"/>
                        <a:ext cx="2209800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3">
            <a:extLst>
              <a:ext uri="{FF2B5EF4-FFF2-40B4-BE49-F238E27FC236}">
                <a16:creationId xmlns:a16="http://schemas.microsoft.com/office/drawing/2014/main" id="{C8417D90-89F1-954C-BC1B-D4F5330AE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138" y="1734806"/>
            <a:ext cx="24257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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: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自转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/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公转角速度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302" name="对象 16">
            <a:extLst>
              <a:ext uri="{FF2B5EF4-FFF2-40B4-BE49-F238E27FC236}">
                <a16:creationId xmlns:a16="http://schemas.microsoft.com/office/drawing/2014/main" id="{EB3AE116-7983-874C-B550-67827D5FF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4063" y="2372360"/>
          <a:ext cx="2971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16" imgW="22821900" imgH="4533900" progId="Equation.DSMT4">
                  <p:embed/>
                </p:oleObj>
              </mc:Choice>
              <mc:Fallback>
                <p:oleObj name="Equation" r:id="rId16" imgW="22821900" imgH="4533900" progId="Equation.DSMT4">
                  <p:embed/>
                  <p:pic>
                    <p:nvPicPr>
                      <p:cNvPr id="12302" name="对象 16">
                        <a:extLst>
                          <a:ext uri="{FF2B5EF4-FFF2-40B4-BE49-F238E27FC236}">
                            <a16:creationId xmlns:a16="http://schemas.microsoft.com/office/drawing/2014/main" id="{EB3AE116-7983-874C-B550-67827D5FF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2372360"/>
                        <a:ext cx="297180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89A6C0A2-7E04-4175-AD56-894DA53A5C78}"/>
              </a:ext>
            </a:extLst>
          </p:cNvPr>
          <p:cNvGrpSpPr/>
          <p:nvPr/>
        </p:nvGrpSpPr>
        <p:grpSpPr>
          <a:xfrm>
            <a:off x="7424738" y="3135948"/>
            <a:ext cx="1509712" cy="1200150"/>
            <a:chOff x="7424738" y="3135948"/>
            <a:chExt cx="1509712" cy="1200150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EFD5AD8-032B-F140-8050-BB24F36317F7}"/>
                </a:ext>
              </a:extLst>
            </p:cNvPr>
            <p:cNvCxnSpPr/>
            <p:nvPr/>
          </p:nvCxnSpPr>
          <p:spPr>
            <a:xfrm flipH="1">
              <a:off x="7816850" y="3135948"/>
              <a:ext cx="0" cy="93662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52DAD65-02C5-714A-9D92-489EE4C53991}"/>
                </a:ext>
              </a:extLst>
            </p:cNvPr>
            <p:cNvCxnSpPr/>
            <p:nvPr/>
          </p:nvCxnSpPr>
          <p:spPr>
            <a:xfrm>
              <a:off x="7840663" y="3135948"/>
              <a:ext cx="8461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307" name="对象 8">
              <a:extLst>
                <a:ext uri="{FF2B5EF4-FFF2-40B4-BE49-F238E27FC236}">
                  <a16:creationId xmlns:a16="http://schemas.microsoft.com/office/drawing/2014/main" id="{54253655-973D-5D4B-9B6B-78BBD69696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24738" y="3829685"/>
            <a:ext cx="3175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3" name="Equation" r:id="rId18" imgW="1460500" imgH="2343150" progId="Equation.DSMT4">
                    <p:embed/>
                  </p:oleObj>
                </mc:Choice>
                <mc:Fallback>
                  <p:oleObj name="Equation" r:id="rId18" imgW="1460500" imgH="2343150" progId="Equation.DSMT4">
                    <p:embed/>
                    <p:pic>
                      <p:nvPicPr>
                        <p:cNvPr id="12307" name="对象 8">
                          <a:extLst>
                            <a:ext uri="{FF2B5EF4-FFF2-40B4-BE49-F238E27FC236}">
                              <a16:creationId xmlns:a16="http://schemas.microsoft.com/office/drawing/2014/main" id="{54253655-973D-5D4B-9B6B-78BBD69696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24738" y="3829685"/>
                          <a:ext cx="3175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8" name="对象 9">
              <a:extLst>
                <a:ext uri="{FF2B5EF4-FFF2-40B4-BE49-F238E27FC236}">
                  <a16:creationId xmlns:a16="http://schemas.microsoft.com/office/drawing/2014/main" id="{1AD3C8B8-B0C6-A344-9270-A5FF548AAF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18538" y="3143885"/>
            <a:ext cx="315912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4" name="Equation" r:id="rId20" imgW="1460500" imgH="1898650" progId="Equation.DSMT4">
                    <p:embed/>
                  </p:oleObj>
                </mc:Choice>
                <mc:Fallback>
                  <p:oleObj name="Equation" r:id="rId20" imgW="1460500" imgH="1898650" progId="Equation.DSMT4">
                    <p:embed/>
                    <p:pic>
                      <p:nvPicPr>
                        <p:cNvPr id="12308" name="对象 9">
                          <a:extLst>
                            <a:ext uri="{FF2B5EF4-FFF2-40B4-BE49-F238E27FC236}">
                              <a16:creationId xmlns:a16="http://schemas.microsoft.com/office/drawing/2014/main" id="{1AD3C8B8-B0C6-A344-9270-A5FF548AAF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8538" y="3143885"/>
                          <a:ext cx="315912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0A058C-2561-479D-8272-E67A36A13080}"/>
              </a:ext>
            </a:extLst>
          </p:cNvPr>
          <p:cNvGrpSpPr/>
          <p:nvPr/>
        </p:nvGrpSpPr>
        <p:grpSpPr>
          <a:xfrm>
            <a:off x="7807325" y="2523173"/>
            <a:ext cx="904875" cy="1452562"/>
            <a:chOff x="7807325" y="2523173"/>
            <a:chExt cx="904875" cy="1452562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190CBCE-1FAE-5B49-BF87-CF5E00EB8521}"/>
                </a:ext>
              </a:extLst>
            </p:cNvPr>
            <p:cNvCxnSpPr/>
            <p:nvPr/>
          </p:nvCxnSpPr>
          <p:spPr>
            <a:xfrm flipV="1">
              <a:off x="7807325" y="2891473"/>
              <a:ext cx="633413" cy="24447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CDCD6C0-2BB2-7E44-9E48-BC7AF0236162}"/>
                </a:ext>
              </a:extLst>
            </p:cNvPr>
            <p:cNvCxnSpPr/>
            <p:nvPr/>
          </p:nvCxnSpPr>
          <p:spPr>
            <a:xfrm>
              <a:off x="7829550" y="3151823"/>
              <a:ext cx="233363" cy="6080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309" name="对象 8">
              <a:extLst>
                <a:ext uri="{FF2B5EF4-FFF2-40B4-BE49-F238E27FC236}">
                  <a16:creationId xmlns:a16="http://schemas.microsoft.com/office/drawing/2014/main" id="{BCF20F9B-3C93-7340-A4C2-C78508B50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62950" y="2523173"/>
            <a:ext cx="34925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5" name="Equation" r:id="rId22" imgW="1606550" imgH="1898650" progId="Equation.DSMT4">
                    <p:embed/>
                  </p:oleObj>
                </mc:Choice>
                <mc:Fallback>
                  <p:oleObj name="Equation" r:id="rId22" imgW="1606550" imgH="1898650" progId="Equation.DSMT4">
                    <p:embed/>
                    <p:pic>
                      <p:nvPicPr>
                        <p:cNvPr id="12309" name="对象 8">
                          <a:extLst>
                            <a:ext uri="{FF2B5EF4-FFF2-40B4-BE49-F238E27FC236}">
                              <a16:creationId xmlns:a16="http://schemas.microsoft.com/office/drawing/2014/main" id="{BCF20F9B-3C93-7340-A4C2-C78508B500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2950" y="2523173"/>
                          <a:ext cx="34925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10" name="对象 8">
              <a:extLst>
                <a:ext uri="{FF2B5EF4-FFF2-40B4-BE49-F238E27FC236}">
                  <a16:creationId xmlns:a16="http://schemas.microsoft.com/office/drawing/2014/main" id="{DD51AD62-270A-0140-9376-C9A0DB40D2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7688" y="3626485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6" name="Equation" r:id="rId24" imgW="1460500" imgH="1606550" progId="Equation.DSMT4">
                    <p:embed/>
                  </p:oleObj>
                </mc:Choice>
                <mc:Fallback>
                  <p:oleObj name="Equation" r:id="rId24" imgW="1460500" imgH="1606550" progId="Equation.DSMT4">
                    <p:embed/>
                    <p:pic>
                      <p:nvPicPr>
                        <p:cNvPr id="12310" name="对象 8">
                          <a:extLst>
                            <a:ext uri="{FF2B5EF4-FFF2-40B4-BE49-F238E27FC236}">
                              <a16:creationId xmlns:a16="http://schemas.microsoft.com/office/drawing/2014/main" id="{DD51AD62-270A-0140-9376-C9A0DB40D2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7688" y="3626485"/>
                          <a:ext cx="3175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16D7455-0D58-469E-BD39-EC9F643CC73D}"/>
              </a:ext>
            </a:extLst>
          </p:cNvPr>
          <p:cNvGrpSpPr/>
          <p:nvPr/>
        </p:nvGrpSpPr>
        <p:grpSpPr>
          <a:xfrm>
            <a:off x="4441238" y="3281376"/>
            <a:ext cx="611898" cy="1002147"/>
            <a:chOff x="4280900" y="3292271"/>
            <a:chExt cx="611898" cy="1002147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B2227AC5-9DB9-4AC2-A42A-ED2B771EE1A9}"/>
                </a:ext>
              </a:extLst>
            </p:cNvPr>
            <p:cNvSpPr/>
            <p:nvPr/>
          </p:nvSpPr>
          <p:spPr>
            <a:xfrm>
              <a:off x="4400036" y="4166087"/>
              <a:ext cx="350579" cy="128331"/>
            </a:xfrm>
            <a:prstGeom prst="arc">
              <a:avLst>
                <a:gd name="adj1" fmla="val 18760939"/>
                <a:gd name="adj2" fmla="val 13201192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6F31451-996D-466F-ABAE-4531E34C1731}"/>
                    </a:ext>
                  </a:extLst>
                </p:cNvPr>
                <p:cNvSpPr/>
                <p:nvPr/>
              </p:nvSpPr>
              <p:spPr>
                <a:xfrm>
                  <a:off x="4280900" y="3292271"/>
                  <a:ext cx="61189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6F31451-996D-466F-ABAE-4531E34C17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900" y="3292271"/>
                  <a:ext cx="611898" cy="461665"/>
                </a:xfrm>
                <a:prstGeom prst="rect">
                  <a:avLst/>
                </a:prstGeom>
                <a:blipFill>
                  <a:blip r:embed="rId2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E8542B-4D7C-484C-AD5F-19B634B7DB24}"/>
              </a:ext>
            </a:extLst>
          </p:cNvPr>
          <p:cNvGrpSpPr/>
          <p:nvPr/>
        </p:nvGrpSpPr>
        <p:grpSpPr>
          <a:xfrm>
            <a:off x="5768628" y="4172264"/>
            <a:ext cx="850941" cy="461665"/>
            <a:chOff x="5768628" y="4172264"/>
            <a:chExt cx="850941" cy="461665"/>
          </a:xfrm>
        </p:grpSpPr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918BBB5C-040B-407F-BFAA-113AA3C8179B}"/>
                </a:ext>
              </a:extLst>
            </p:cNvPr>
            <p:cNvSpPr/>
            <p:nvPr/>
          </p:nvSpPr>
          <p:spPr>
            <a:xfrm rot="5400000" flipH="1">
              <a:off x="5657504" y="4377090"/>
              <a:ext cx="350579" cy="128331"/>
            </a:xfrm>
            <a:prstGeom prst="arc">
              <a:avLst>
                <a:gd name="adj1" fmla="val 18760939"/>
                <a:gd name="adj2" fmla="val 13201192"/>
              </a:avLst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9FD9E0C-5758-4711-BE1B-5EC196174C8E}"/>
                    </a:ext>
                  </a:extLst>
                </p:cNvPr>
                <p:cNvSpPr/>
                <p:nvPr/>
              </p:nvSpPr>
              <p:spPr>
                <a:xfrm>
                  <a:off x="6000553" y="4172264"/>
                  <a:ext cx="61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9FD9E0C-5758-4711-BE1B-5EC196174C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553" y="4172264"/>
                  <a:ext cx="619016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D5046F-EB55-44B1-92CA-90042640CCEB}"/>
              </a:ext>
            </a:extLst>
          </p:cNvPr>
          <p:cNvGrpSpPr/>
          <p:nvPr/>
        </p:nvGrpSpPr>
        <p:grpSpPr>
          <a:xfrm>
            <a:off x="4057314" y="4230608"/>
            <a:ext cx="1474391" cy="461665"/>
            <a:chOff x="3896976" y="4241503"/>
            <a:chExt cx="1474391" cy="461665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026A823-EA39-43F4-B5F1-640978033C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2430" y="4433569"/>
              <a:ext cx="1148937" cy="1131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99F6215-3646-4CB6-B5B6-1584F89BDD9E}"/>
                    </a:ext>
                  </a:extLst>
                </p:cNvPr>
                <p:cNvSpPr/>
                <p:nvPr/>
              </p:nvSpPr>
              <p:spPr>
                <a:xfrm>
                  <a:off x="3896976" y="4241503"/>
                  <a:ext cx="4079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F99F6215-3646-4CB6-B5B6-1584F89BD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976" y="4241503"/>
                  <a:ext cx="407932" cy="46166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5719547-0DE3-4D22-9BB4-944C8583BA2F}"/>
                  </a:ext>
                </a:extLst>
              </p:cNvPr>
              <p:cNvSpPr/>
              <p:nvPr/>
            </p:nvSpPr>
            <p:spPr>
              <a:xfrm>
                <a:off x="3331826" y="5580546"/>
                <a:ext cx="12311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𝜓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5719547-0DE3-4D22-9BB4-944C8583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826" y="5580546"/>
                <a:ext cx="1231106" cy="400110"/>
              </a:xfrm>
              <a:prstGeom prst="rect">
                <a:avLst/>
              </a:prstGeom>
              <a:blipFill>
                <a:blip r:embed="rId2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6DEC44F-B952-424A-A25C-5CDC02A6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15BEA-DA10-894E-9AD0-9EE7977A8D7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0288D17-F6E1-4A92-BFFF-43B9CF1BB3EB}"/>
                  </a:ext>
                </a:extLst>
              </p:cNvPr>
              <p:cNvSpPr/>
              <p:nvPr/>
            </p:nvSpPr>
            <p:spPr>
              <a:xfrm>
                <a:off x="6587022" y="315100"/>
                <a:ext cx="2440605" cy="653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0288D17-F6E1-4A92-BFFF-43B9CF1BB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22" y="315100"/>
                <a:ext cx="2440605" cy="653769"/>
              </a:xfrm>
              <a:prstGeom prst="rect">
                <a:avLst/>
              </a:prstGeom>
              <a:blipFill>
                <a:blip r:embed="rId30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94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2" grpId="0" animBg="1"/>
      <p:bldP spid="12293" grpId="0" animBg="1"/>
      <p:bldP spid="12294" grpId="0" animBg="1"/>
      <p:bldP spid="19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3">
            <a:extLst>
              <a:ext uri="{FF2B5EF4-FFF2-40B4-BE49-F238E27FC236}">
                <a16:creationId xmlns:a16="http://schemas.microsoft.com/office/drawing/2014/main" id="{3E47DB49-D647-EE49-BE26-F743B2F41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4338"/>
            <a:ext cx="418623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给出下列例子中的角速度分量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92" name="矩形 3">
            <a:extLst>
              <a:ext uri="{FF2B5EF4-FFF2-40B4-BE49-F238E27FC236}">
                <a16:creationId xmlns:a16="http://schemas.microsoft.com/office/drawing/2014/main" id="{3CAB6C4B-AC94-5D41-80BA-E2D33237B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5712"/>
            <a:ext cx="677545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(2)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绕地球转动的月球，一面永远朝向地球的方向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293" name="矩形 3">
            <a:extLst>
              <a:ext uri="{FF2B5EF4-FFF2-40B4-BE49-F238E27FC236}">
                <a16:creationId xmlns:a16="http://schemas.microsoft.com/office/drawing/2014/main" id="{991A2316-7ADA-2B48-9155-A5B99733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132" y="2429205"/>
            <a:ext cx="4621213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(3)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牵连杆，假设轮匀角速度转动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296" name="Object 1064">
            <a:extLst>
              <a:ext uri="{FF2B5EF4-FFF2-40B4-BE49-F238E27FC236}">
                <a16:creationId xmlns:a16="http://schemas.microsoft.com/office/drawing/2014/main" id="{37D4F030-2726-E441-82CB-5F0138992C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6900" y="3186113"/>
          <a:ext cx="1919288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BMP 图象" r:id="rId3" imgW="1600200" imgH="2679700" progId="Paint.Picture">
                  <p:embed/>
                </p:oleObj>
              </mc:Choice>
              <mc:Fallback>
                <p:oleObj name="BMP 图象" r:id="rId3" imgW="1600200" imgH="2679700" progId="Paint.Picture">
                  <p:embed/>
                  <p:pic>
                    <p:nvPicPr>
                      <p:cNvPr id="12296" name="Object 1064">
                        <a:extLst>
                          <a:ext uri="{FF2B5EF4-FFF2-40B4-BE49-F238E27FC236}">
                            <a16:creationId xmlns:a16="http://schemas.microsoft.com/office/drawing/2014/main" id="{37D4F030-2726-E441-82CB-5F0138992C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3186113"/>
                        <a:ext cx="1919288" cy="321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97" name="矩形 3">
                <a:extLst>
                  <a:ext uri="{FF2B5EF4-FFF2-40B4-BE49-F238E27FC236}">
                    <a16:creationId xmlns:a16="http://schemas.microsoft.com/office/drawing/2014/main" id="{917862F1-C512-5348-9022-580E750D7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33" y="3618371"/>
                <a:ext cx="3057247" cy="19825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(4)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磨坊的石碾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以横杆方向为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z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轴，初始碾轮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最低点在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轴上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m:rPr>
                        <m:lit/>
                      </m:rP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2297" name="矩形 3">
                <a:extLst>
                  <a:ext uri="{FF2B5EF4-FFF2-40B4-BE49-F238E27FC236}">
                    <a16:creationId xmlns:a16="http://schemas.microsoft.com/office/drawing/2014/main" id="{917862F1-C512-5348-9022-580E750D7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33" y="3618371"/>
                <a:ext cx="3057247" cy="1982530"/>
              </a:xfrm>
              <a:prstGeom prst="rect">
                <a:avLst/>
              </a:prstGeom>
              <a:blipFill>
                <a:blip r:embed="rId5"/>
                <a:stretch>
                  <a:fillRect l="-3194" r="-139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394" name="对象 16">
            <a:extLst>
              <a:ext uri="{FF2B5EF4-FFF2-40B4-BE49-F238E27FC236}">
                <a16:creationId xmlns:a16="http://schemas.microsoft.com/office/drawing/2014/main" id="{A61EDD58-D46F-6A4F-8393-528F4B3518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400" y="1779587"/>
          <a:ext cx="2209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Equation" r:id="rId6" imgW="16967200" imgH="2635250" progId="Equation.DSMT4">
                  <p:embed/>
                </p:oleObj>
              </mc:Choice>
              <mc:Fallback>
                <p:oleObj name="Equation" r:id="rId6" imgW="16967200" imgH="2635250" progId="Equation.DSMT4">
                  <p:embed/>
                  <p:pic>
                    <p:nvPicPr>
                      <p:cNvPr id="16394" name="对象 16">
                        <a:extLst>
                          <a:ext uri="{FF2B5EF4-FFF2-40B4-BE49-F238E27FC236}">
                            <a16:creationId xmlns:a16="http://schemas.microsoft.com/office/drawing/2014/main" id="{A61EDD58-D46F-6A4F-8393-528F4B351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1779587"/>
                        <a:ext cx="2209800" cy="342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3">
            <a:extLst>
              <a:ext uri="{FF2B5EF4-FFF2-40B4-BE49-F238E27FC236}">
                <a16:creationId xmlns:a16="http://schemas.microsoft.com/office/drawing/2014/main" id="{DFC86551-77AC-2D4E-8C96-F949B82C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1296987"/>
            <a:ext cx="24257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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: 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自转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/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公转角速度</a:t>
            </a:r>
            <a:endParaRPr kumimoji="1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6396" name="对象 16">
            <a:extLst>
              <a:ext uri="{FF2B5EF4-FFF2-40B4-BE49-F238E27FC236}">
                <a16:creationId xmlns:a16="http://schemas.microsoft.com/office/drawing/2014/main" id="{E6220800-77B1-8347-BF1F-1151D1A589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668" y="2889580"/>
          <a:ext cx="2971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Equation" r:id="rId8" imgW="22821900" imgH="4533900" progId="Equation.DSMT4">
                  <p:embed/>
                </p:oleObj>
              </mc:Choice>
              <mc:Fallback>
                <p:oleObj name="Equation" r:id="rId8" imgW="22821900" imgH="4533900" progId="Equation.DSMT4">
                  <p:embed/>
                  <p:pic>
                    <p:nvPicPr>
                      <p:cNvPr id="16396" name="对象 16">
                        <a:extLst>
                          <a:ext uri="{FF2B5EF4-FFF2-40B4-BE49-F238E27FC236}">
                            <a16:creationId xmlns:a16="http://schemas.microsoft.com/office/drawing/2014/main" id="{E6220800-77B1-8347-BF1F-1151D1A589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68" y="2889580"/>
                        <a:ext cx="2971800" cy="590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F57FA049-D36B-4ACB-A891-81D8AB8793D2}"/>
              </a:ext>
            </a:extLst>
          </p:cNvPr>
          <p:cNvGrpSpPr/>
          <p:nvPr/>
        </p:nvGrpSpPr>
        <p:grpSpPr>
          <a:xfrm>
            <a:off x="7424738" y="3735388"/>
            <a:ext cx="1509712" cy="1200150"/>
            <a:chOff x="7424738" y="3735388"/>
            <a:chExt cx="1509712" cy="1200150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6DFDA1F0-3AD0-4044-BF9C-F78CD2BF32D1}"/>
                </a:ext>
              </a:extLst>
            </p:cNvPr>
            <p:cNvCxnSpPr/>
            <p:nvPr/>
          </p:nvCxnSpPr>
          <p:spPr>
            <a:xfrm flipH="1">
              <a:off x="7816850" y="3735388"/>
              <a:ext cx="0" cy="93662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33900EF-D7C9-FE40-9B75-02EF708E0B78}"/>
                </a:ext>
              </a:extLst>
            </p:cNvPr>
            <p:cNvCxnSpPr/>
            <p:nvPr/>
          </p:nvCxnSpPr>
          <p:spPr>
            <a:xfrm>
              <a:off x="7840663" y="3735388"/>
              <a:ext cx="8461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401" name="对象 8">
              <a:extLst>
                <a:ext uri="{FF2B5EF4-FFF2-40B4-BE49-F238E27FC236}">
                  <a16:creationId xmlns:a16="http://schemas.microsoft.com/office/drawing/2014/main" id="{8035C27B-5692-DA4A-A8F5-C879E9DF19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24738" y="4429125"/>
            <a:ext cx="3175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3" name="Equation" r:id="rId10" imgW="1460500" imgH="2343150" progId="Equation.DSMT4">
                    <p:embed/>
                  </p:oleObj>
                </mc:Choice>
                <mc:Fallback>
                  <p:oleObj name="Equation" r:id="rId10" imgW="1460500" imgH="2343150" progId="Equation.DSMT4">
                    <p:embed/>
                    <p:pic>
                      <p:nvPicPr>
                        <p:cNvPr id="16401" name="对象 8">
                          <a:extLst>
                            <a:ext uri="{FF2B5EF4-FFF2-40B4-BE49-F238E27FC236}">
                              <a16:creationId xmlns:a16="http://schemas.microsoft.com/office/drawing/2014/main" id="{8035C27B-5692-DA4A-A8F5-C879E9DF19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24738" y="4429125"/>
                          <a:ext cx="3175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2" name="对象 9">
              <a:extLst>
                <a:ext uri="{FF2B5EF4-FFF2-40B4-BE49-F238E27FC236}">
                  <a16:creationId xmlns:a16="http://schemas.microsoft.com/office/drawing/2014/main" id="{54F3959B-0655-0644-B696-B7E53C14B5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18538" y="3743325"/>
            <a:ext cx="315912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4" name="Equation" r:id="rId12" imgW="1460500" imgH="1898650" progId="Equation.DSMT4">
                    <p:embed/>
                  </p:oleObj>
                </mc:Choice>
                <mc:Fallback>
                  <p:oleObj name="Equation" r:id="rId12" imgW="1460500" imgH="1898650" progId="Equation.DSMT4">
                    <p:embed/>
                    <p:pic>
                      <p:nvPicPr>
                        <p:cNvPr id="16402" name="对象 9">
                          <a:extLst>
                            <a:ext uri="{FF2B5EF4-FFF2-40B4-BE49-F238E27FC236}">
                              <a16:creationId xmlns:a16="http://schemas.microsoft.com/office/drawing/2014/main" id="{54F3959B-0655-0644-B696-B7E53C14B5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8538" y="3743325"/>
                          <a:ext cx="315912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332009-10C4-4431-A066-E9661D7735BA}"/>
              </a:ext>
            </a:extLst>
          </p:cNvPr>
          <p:cNvGrpSpPr/>
          <p:nvPr/>
        </p:nvGrpSpPr>
        <p:grpSpPr>
          <a:xfrm>
            <a:off x="7807325" y="3122613"/>
            <a:ext cx="904875" cy="1452562"/>
            <a:chOff x="7807325" y="3122613"/>
            <a:chExt cx="904875" cy="1452562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D05EDC3-85C7-E749-84DF-B89DD75D348E}"/>
                </a:ext>
              </a:extLst>
            </p:cNvPr>
            <p:cNvCxnSpPr/>
            <p:nvPr/>
          </p:nvCxnSpPr>
          <p:spPr>
            <a:xfrm flipV="1">
              <a:off x="7807325" y="3490913"/>
              <a:ext cx="633413" cy="24447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D825C0D-DE18-BE46-9793-4099EE3A82B2}"/>
                </a:ext>
              </a:extLst>
            </p:cNvPr>
            <p:cNvCxnSpPr/>
            <p:nvPr/>
          </p:nvCxnSpPr>
          <p:spPr>
            <a:xfrm>
              <a:off x="7829550" y="3751263"/>
              <a:ext cx="233363" cy="60801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403" name="对象 8">
              <a:extLst>
                <a:ext uri="{FF2B5EF4-FFF2-40B4-BE49-F238E27FC236}">
                  <a16:creationId xmlns:a16="http://schemas.microsoft.com/office/drawing/2014/main" id="{83DDBC3A-03C7-AB46-93D9-4B31356C8E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62950" y="3122613"/>
            <a:ext cx="34925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5" name="Equation" r:id="rId14" imgW="1606550" imgH="1898650" progId="Equation.DSMT4">
                    <p:embed/>
                  </p:oleObj>
                </mc:Choice>
                <mc:Fallback>
                  <p:oleObj name="Equation" r:id="rId14" imgW="1606550" imgH="1898650" progId="Equation.DSMT4">
                    <p:embed/>
                    <p:pic>
                      <p:nvPicPr>
                        <p:cNvPr id="16403" name="对象 8">
                          <a:extLst>
                            <a:ext uri="{FF2B5EF4-FFF2-40B4-BE49-F238E27FC236}">
                              <a16:creationId xmlns:a16="http://schemas.microsoft.com/office/drawing/2014/main" id="{83DDBC3A-03C7-AB46-93D9-4B31356C8E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2950" y="3122613"/>
                          <a:ext cx="34925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4" name="对象 8">
              <a:extLst>
                <a:ext uri="{FF2B5EF4-FFF2-40B4-BE49-F238E27FC236}">
                  <a16:creationId xmlns:a16="http://schemas.microsoft.com/office/drawing/2014/main" id="{577CA61D-D229-5B40-AFAC-BFAA13B4D0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7688" y="4225925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6" name="Equation" r:id="rId16" imgW="1460500" imgH="1606550" progId="Equation.DSMT4">
                    <p:embed/>
                  </p:oleObj>
                </mc:Choice>
                <mc:Fallback>
                  <p:oleObj name="Equation" r:id="rId16" imgW="1460500" imgH="1606550" progId="Equation.DSMT4">
                    <p:embed/>
                    <p:pic>
                      <p:nvPicPr>
                        <p:cNvPr id="16404" name="对象 8">
                          <a:extLst>
                            <a:ext uri="{FF2B5EF4-FFF2-40B4-BE49-F238E27FC236}">
                              <a16:creationId xmlns:a16="http://schemas.microsoft.com/office/drawing/2014/main" id="{577CA61D-D229-5B40-AFAC-BFAA13B4D0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7688" y="4225925"/>
                          <a:ext cx="3175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对象 16">
            <a:extLst>
              <a:ext uri="{FF2B5EF4-FFF2-40B4-BE49-F238E27FC236}">
                <a16:creationId xmlns:a16="http://schemas.microsoft.com/office/drawing/2014/main" id="{B693FF9D-5688-CB45-A07F-EF154752CD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1213" y="417513"/>
          <a:ext cx="2768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7" name="Equation" r:id="rId18" imgW="15944850" imgH="2781300" progId="Equation.DSMT4">
                  <p:embed/>
                </p:oleObj>
              </mc:Choice>
              <mc:Fallback>
                <p:oleObj name="Equation" r:id="rId18" imgW="15944850" imgH="2781300" progId="Equation.DSMT4">
                  <p:embed/>
                  <p:pic>
                    <p:nvPicPr>
                      <p:cNvPr id="30" name="对象 16">
                        <a:extLst>
                          <a:ext uri="{FF2B5EF4-FFF2-40B4-BE49-F238E27FC236}">
                            <a16:creationId xmlns:a16="http://schemas.microsoft.com/office/drawing/2014/main" id="{B693FF9D-5688-CB45-A07F-EF154752C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417513"/>
                        <a:ext cx="2768600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3151B98F-1984-4E95-B2C0-E542964A38D4}"/>
              </a:ext>
            </a:extLst>
          </p:cNvPr>
          <p:cNvGrpSpPr/>
          <p:nvPr/>
        </p:nvGrpSpPr>
        <p:grpSpPr>
          <a:xfrm>
            <a:off x="3654425" y="1785937"/>
            <a:ext cx="2787650" cy="361950"/>
            <a:chOff x="3654425" y="1785937"/>
            <a:chExt cx="2787650" cy="361950"/>
          </a:xfrm>
        </p:grpSpPr>
        <p:graphicFrame>
          <p:nvGraphicFramePr>
            <p:cNvPr id="16409" name="对象 16">
              <a:extLst>
                <a:ext uri="{FF2B5EF4-FFF2-40B4-BE49-F238E27FC236}">
                  <a16:creationId xmlns:a16="http://schemas.microsoft.com/office/drawing/2014/main" id="{CF81CF9E-DD99-F648-9733-8020ACFC8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0875" y="1785937"/>
            <a:ext cx="19812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8" name="Equation" r:id="rId20" imgW="15214600" imgH="2781300" progId="Equation.DSMT4">
                    <p:embed/>
                  </p:oleObj>
                </mc:Choice>
                <mc:Fallback>
                  <p:oleObj name="Equation" r:id="rId20" imgW="15214600" imgH="2781300" progId="Equation.DSMT4">
                    <p:embed/>
                    <p:pic>
                      <p:nvPicPr>
                        <p:cNvPr id="16409" name="对象 16">
                          <a:extLst>
                            <a:ext uri="{FF2B5EF4-FFF2-40B4-BE49-F238E27FC236}">
                              <a16:creationId xmlns:a16="http://schemas.microsoft.com/office/drawing/2014/main" id="{CF81CF9E-DD99-F648-9733-8020ACFC8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0875" y="1785937"/>
                          <a:ext cx="1981200" cy="3619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右箭头 37">
              <a:extLst>
                <a:ext uri="{FF2B5EF4-FFF2-40B4-BE49-F238E27FC236}">
                  <a16:creationId xmlns:a16="http://schemas.microsoft.com/office/drawing/2014/main" id="{4707F4DA-600B-D340-B992-39FADC8A782B}"/>
                </a:ext>
              </a:extLst>
            </p:cNvPr>
            <p:cNvSpPr/>
            <p:nvPr/>
          </p:nvSpPr>
          <p:spPr>
            <a:xfrm>
              <a:off x="3654425" y="1890712"/>
              <a:ext cx="461963" cy="187325"/>
            </a:xfrm>
            <a:prstGeom prst="rightArrow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16412" name="对象 16">
            <a:extLst>
              <a:ext uri="{FF2B5EF4-FFF2-40B4-BE49-F238E27FC236}">
                <a16:creationId xmlns:a16="http://schemas.microsoft.com/office/drawing/2014/main" id="{FC5AF778-EE1D-3647-9B73-BBD774673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3313" y="2854327"/>
          <a:ext cx="3886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Equation" r:id="rId22" imgW="29845000" imgH="4972050" progId="Equation.DSMT4">
                  <p:embed/>
                </p:oleObj>
              </mc:Choice>
              <mc:Fallback>
                <p:oleObj name="Equation" r:id="rId22" imgW="29845000" imgH="4972050" progId="Equation.DSMT4">
                  <p:embed/>
                  <p:pic>
                    <p:nvPicPr>
                      <p:cNvPr id="16412" name="对象 16">
                        <a:extLst>
                          <a:ext uri="{FF2B5EF4-FFF2-40B4-BE49-F238E27FC236}">
                            <a16:creationId xmlns:a16="http://schemas.microsoft.com/office/drawing/2014/main" id="{FC5AF778-EE1D-3647-9B73-BBD774673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2854327"/>
                        <a:ext cx="3886200" cy="647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7D948887-635F-4F82-822C-F1E20C849C92}"/>
              </a:ext>
            </a:extLst>
          </p:cNvPr>
          <p:cNvGrpSpPr/>
          <p:nvPr/>
        </p:nvGrpSpPr>
        <p:grpSpPr>
          <a:xfrm>
            <a:off x="3459163" y="3735388"/>
            <a:ext cx="3254375" cy="1993152"/>
            <a:chOff x="3614738" y="3281376"/>
            <a:chExt cx="3254375" cy="1993152"/>
          </a:xfrm>
        </p:grpSpPr>
        <p:grpSp>
          <p:nvGrpSpPr>
            <p:cNvPr id="33" name="Group 50">
              <a:extLst>
                <a:ext uri="{FF2B5EF4-FFF2-40B4-BE49-F238E27FC236}">
                  <a16:creationId xmlns:a16="http://schemas.microsoft.com/office/drawing/2014/main" id="{31D584AD-7D95-4702-901F-1CE12792C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738" y="3385403"/>
              <a:ext cx="3254375" cy="1889125"/>
              <a:chOff x="2640" y="2200"/>
              <a:chExt cx="2715" cy="1559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4" name="Object 51">
                    <a:extLst>
                      <a:ext uri="{FF2B5EF4-FFF2-40B4-BE49-F238E27FC236}">
                        <a16:creationId xmlns:a16="http://schemas.microsoft.com/office/drawing/2014/main" id="{D430377B-1B99-42F8-A826-EE17390178B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642" y="2200"/>
                  <a:ext cx="2713" cy="155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00" name="Image" r:id="rId24" imgW="1790700" imgH="1028700" progId="Photoshop.Image.5">
                          <p:embed/>
                        </p:oleObj>
                      </mc:Choice>
                      <mc:Fallback>
                        <p:oleObj name="Image" r:id="rId24" imgW="1790700" imgH="1028700" progId="Photoshop.Image.5">
                          <p:embed/>
                          <p:pic>
                            <p:nvPicPr>
                              <p:cNvPr id="34" name="Object 51">
                                <a:extLst>
                                  <a:ext uri="{FF2B5EF4-FFF2-40B4-BE49-F238E27FC236}">
                                    <a16:creationId xmlns:a16="http://schemas.microsoft.com/office/drawing/2014/main" id="{D430377B-1B99-42F8-A826-EE17390178B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2" y="2200"/>
                                <a:ext cx="2713" cy="155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19050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4" name="Object 51">
                    <a:extLst>
                      <a:ext uri="{FF2B5EF4-FFF2-40B4-BE49-F238E27FC236}">
                        <a16:creationId xmlns:a16="http://schemas.microsoft.com/office/drawing/2014/main" id="{D430377B-1B99-42F8-A826-EE17390178B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642" y="2200"/>
                  <a:ext cx="2713" cy="155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9534" name="Image" r:id="rId26" imgW="1790700" imgH="1028700" progId="Photoshop.Image.5">
                          <p:embed/>
                        </p:oleObj>
                      </mc:Choice>
                      <mc:Fallback>
                        <p:oleObj name="Image" r:id="rId26" imgW="1790700" imgH="1028700" progId="Photoshop.Image.5">
                          <p:embed/>
                          <p:pic>
                            <p:nvPicPr>
                              <p:cNvPr id="12312" name="Object 51">
                                <a:extLst>
                                  <a:ext uri="{FF2B5EF4-FFF2-40B4-BE49-F238E27FC236}">
                                    <a16:creationId xmlns:a16="http://schemas.microsoft.com/office/drawing/2014/main" id="{38BF629C-868C-3E4E-B05D-DD540ADACB5E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2" y="2200"/>
                                <a:ext cx="2713" cy="155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19050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5" name="Object 52">
                    <a:extLst>
                      <a:ext uri="{FF2B5EF4-FFF2-40B4-BE49-F238E27FC236}">
                        <a16:creationId xmlns:a16="http://schemas.microsoft.com/office/drawing/2014/main" id="{605692A3-A1E8-4880-A372-9C2C8AC6C2D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648" y="3120"/>
                  <a:ext cx="192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01" name="公式" r:id="rId28" imgW="1752600" imgH="1752600" progId="Equation.3">
                          <p:embed/>
                        </p:oleObj>
                      </mc:Choice>
                      <mc:Fallback>
                        <p:oleObj name="公式" r:id="rId28" imgW="1752600" imgH="1752600" progId="Equation.3">
                          <p:embed/>
                          <p:pic>
                            <p:nvPicPr>
                              <p:cNvPr id="35" name="Object 52">
                                <a:extLst>
                                  <a:ext uri="{FF2B5EF4-FFF2-40B4-BE49-F238E27FC236}">
                                    <a16:creationId xmlns:a16="http://schemas.microsoft.com/office/drawing/2014/main" id="{605692A3-A1E8-4880-A372-9C2C8AC6C2D1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48" y="3120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5" name="Object 52">
                    <a:extLst>
                      <a:ext uri="{FF2B5EF4-FFF2-40B4-BE49-F238E27FC236}">
                        <a16:creationId xmlns:a16="http://schemas.microsoft.com/office/drawing/2014/main" id="{605692A3-A1E8-4880-A372-9C2C8AC6C2D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648" y="3120"/>
                  <a:ext cx="192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9535" name="公式" r:id="rId30" imgW="1752600" imgH="1752600" progId="Equation.3">
                          <p:embed/>
                        </p:oleObj>
                      </mc:Choice>
                      <mc:Fallback>
                        <p:oleObj name="公式" r:id="rId30" imgW="1752600" imgH="1752600" progId="Equation.3">
                          <p:embed/>
                          <p:pic>
                            <p:nvPicPr>
                              <p:cNvPr id="12313" name="Object 52">
                                <a:extLst>
                                  <a:ext uri="{FF2B5EF4-FFF2-40B4-BE49-F238E27FC236}">
                                    <a16:creationId xmlns:a16="http://schemas.microsoft.com/office/drawing/2014/main" id="{B19FA47B-8027-6B48-825E-219711B4C63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48" y="3120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6" name="Object 53">
                    <a:extLst>
                      <a:ext uri="{FF2B5EF4-FFF2-40B4-BE49-F238E27FC236}">
                        <a16:creationId xmlns:a16="http://schemas.microsoft.com/office/drawing/2014/main" id="{B5596740-8BDB-4075-80D8-227FEB158E2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648" y="2592"/>
                  <a:ext cx="192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02" name="公式" r:id="rId32" imgW="1752600" imgH="1752600" progId="Equation.3">
                          <p:embed/>
                        </p:oleObj>
                      </mc:Choice>
                      <mc:Fallback>
                        <p:oleObj name="公式" r:id="rId32" imgW="1752600" imgH="1752600" progId="Equation.3">
                          <p:embed/>
                          <p:pic>
                            <p:nvPicPr>
                              <p:cNvPr id="36" name="Object 53">
                                <a:extLst>
                                  <a:ext uri="{FF2B5EF4-FFF2-40B4-BE49-F238E27FC236}">
                                    <a16:creationId xmlns:a16="http://schemas.microsoft.com/office/drawing/2014/main" id="{B5596740-8BDB-4075-80D8-227FEB158E2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3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48" y="2592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6" name="Object 53">
                    <a:extLst>
                      <a:ext uri="{FF2B5EF4-FFF2-40B4-BE49-F238E27FC236}">
                        <a16:creationId xmlns:a16="http://schemas.microsoft.com/office/drawing/2014/main" id="{B5596740-8BDB-4075-80D8-227FEB158E2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648" y="2592"/>
                  <a:ext cx="192" cy="19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9536" name="公式" r:id="rId34" imgW="1752600" imgH="1752600" progId="Equation.3">
                          <p:embed/>
                        </p:oleObj>
                      </mc:Choice>
                      <mc:Fallback>
                        <p:oleObj name="公式" r:id="rId34" imgW="1752600" imgH="1752600" progId="Equation.3">
                          <p:embed/>
                          <p:pic>
                            <p:nvPicPr>
                              <p:cNvPr id="12314" name="Object 53">
                                <a:extLst>
                                  <a:ext uri="{FF2B5EF4-FFF2-40B4-BE49-F238E27FC236}">
                                    <a16:creationId xmlns:a16="http://schemas.microsoft.com/office/drawing/2014/main" id="{4BD9618F-72F9-9744-866D-E444F4A8B9D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48" y="2592"/>
                                <a:ext cx="192" cy="19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37" name="Object 54">
                    <a:extLst>
                      <a:ext uri="{FF2B5EF4-FFF2-40B4-BE49-F238E27FC236}">
                        <a16:creationId xmlns:a16="http://schemas.microsoft.com/office/drawing/2014/main" id="{3DB200C1-09FC-43CF-AC6A-7EB4B6F7BE16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640" y="2864"/>
                  <a:ext cx="192" cy="22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03" name="公式" r:id="rId36" imgW="1752600" imgH="2051050" progId="Equation.3">
                          <p:embed/>
                        </p:oleObj>
                      </mc:Choice>
                      <mc:Fallback>
                        <p:oleObj name="公式" r:id="rId36" imgW="1752600" imgH="2051050" progId="Equation.3">
                          <p:embed/>
                          <p:pic>
                            <p:nvPicPr>
                              <p:cNvPr id="37" name="Object 54">
                                <a:extLst>
                                  <a:ext uri="{FF2B5EF4-FFF2-40B4-BE49-F238E27FC236}">
                                    <a16:creationId xmlns:a16="http://schemas.microsoft.com/office/drawing/2014/main" id="{3DB200C1-09FC-43CF-AC6A-7EB4B6F7BE1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0" y="2864"/>
                                <a:ext cx="192" cy="22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37" name="Object 54">
                    <a:extLst>
                      <a:ext uri="{FF2B5EF4-FFF2-40B4-BE49-F238E27FC236}">
                        <a16:creationId xmlns:a16="http://schemas.microsoft.com/office/drawing/2014/main" id="{3DB200C1-09FC-43CF-AC6A-7EB4B6F7BE16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640" y="2864"/>
                  <a:ext cx="192" cy="22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9537" name="公式" r:id="rId38" imgW="1752600" imgH="2051050" progId="Equation.3">
                          <p:embed/>
                        </p:oleObj>
                      </mc:Choice>
                      <mc:Fallback>
                        <p:oleObj name="公式" r:id="rId38" imgW="1752600" imgH="2051050" progId="Equation.3">
                          <p:embed/>
                          <p:pic>
                            <p:nvPicPr>
                              <p:cNvPr id="12315" name="Object 54">
                                <a:extLst>
                                  <a:ext uri="{FF2B5EF4-FFF2-40B4-BE49-F238E27FC236}">
                                    <a16:creationId xmlns:a16="http://schemas.microsoft.com/office/drawing/2014/main" id="{B565D38D-2098-EF4D-B5CB-F131B6305A3D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640" y="2864"/>
                                <a:ext cx="192" cy="22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B8F2FBA-6E32-456F-A219-1AA94C536147}"/>
                </a:ext>
              </a:extLst>
            </p:cNvPr>
            <p:cNvGrpSpPr/>
            <p:nvPr/>
          </p:nvGrpSpPr>
          <p:grpSpPr>
            <a:xfrm>
              <a:off x="4441238" y="3281376"/>
              <a:ext cx="611898" cy="1002147"/>
              <a:chOff x="4280900" y="3292271"/>
              <a:chExt cx="611898" cy="1002147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F2105B18-B1BA-4481-86B2-777CFF4DF696}"/>
                  </a:ext>
                </a:extLst>
              </p:cNvPr>
              <p:cNvSpPr/>
              <p:nvPr/>
            </p:nvSpPr>
            <p:spPr>
              <a:xfrm>
                <a:off x="4400036" y="4166087"/>
                <a:ext cx="350579" cy="128331"/>
              </a:xfrm>
              <a:prstGeom prst="arc">
                <a:avLst>
                  <a:gd name="adj1" fmla="val 18760939"/>
                  <a:gd name="adj2" fmla="val 13201192"/>
                </a:avLst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924BFED-DCA9-41BF-8D63-8A36932599B3}"/>
                      </a:ext>
                    </a:extLst>
                  </p:cNvPr>
                  <p:cNvSpPr/>
                  <p:nvPr/>
                </p:nvSpPr>
                <p:spPr>
                  <a:xfrm>
                    <a:off x="4280900" y="3292271"/>
                    <a:ext cx="61189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E6F31451-996D-466F-ABAE-4531E34C1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0900" y="3292271"/>
                    <a:ext cx="611898" cy="461665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69E280D-00C0-4958-A81B-B3C8C0BA5F32}"/>
                </a:ext>
              </a:extLst>
            </p:cNvPr>
            <p:cNvGrpSpPr/>
            <p:nvPr/>
          </p:nvGrpSpPr>
          <p:grpSpPr>
            <a:xfrm>
              <a:off x="5768628" y="4172264"/>
              <a:ext cx="850941" cy="461665"/>
              <a:chOff x="5768628" y="4172264"/>
              <a:chExt cx="850941" cy="461665"/>
            </a:xfrm>
          </p:grpSpPr>
          <p:sp>
            <p:nvSpPr>
              <p:cNvPr id="44" name="弧形 43">
                <a:extLst>
                  <a:ext uri="{FF2B5EF4-FFF2-40B4-BE49-F238E27FC236}">
                    <a16:creationId xmlns:a16="http://schemas.microsoft.com/office/drawing/2014/main" id="{27C1FE4F-A7C2-4D5C-87B5-18FBE0542EA8}"/>
                  </a:ext>
                </a:extLst>
              </p:cNvPr>
              <p:cNvSpPr/>
              <p:nvPr/>
            </p:nvSpPr>
            <p:spPr>
              <a:xfrm rot="5400000" flipH="1">
                <a:off x="5657504" y="4377090"/>
                <a:ext cx="350579" cy="128331"/>
              </a:xfrm>
              <a:prstGeom prst="arc">
                <a:avLst>
                  <a:gd name="adj1" fmla="val 18760939"/>
                  <a:gd name="adj2" fmla="val 13201192"/>
                </a:avLst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680D092B-024D-423C-B732-7982C9B1C193}"/>
                      </a:ext>
                    </a:extLst>
                  </p:cNvPr>
                  <p:cNvSpPr/>
                  <p:nvPr/>
                </p:nvSpPr>
                <p:spPr>
                  <a:xfrm>
                    <a:off x="6000553" y="4172264"/>
                    <a:ext cx="61901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F9FD9E0C-5758-4711-BE1B-5EC196174C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0553" y="4172264"/>
                    <a:ext cx="619016" cy="461665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E65C85B-376E-4ED0-9EC7-B0019FE6E9D0}"/>
                </a:ext>
              </a:extLst>
            </p:cNvPr>
            <p:cNvGrpSpPr/>
            <p:nvPr/>
          </p:nvGrpSpPr>
          <p:grpSpPr>
            <a:xfrm>
              <a:off x="4057314" y="4230608"/>
              <a:ext cx="1474391" cy="461665"/>
              <a:chOff x="3896976" y="4241503"/>
              <a:chExt cx="1474391" cy="461665"/>
            </a:xfrm>
          </p:grpSpPr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7DF562FD-CE41-4D5C-AC40-BC28CEEE09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22430" y="4433569"/>
                <a:ext cx="1148937" cy="11318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48C77394-FDC7-41E4-ABE6-E5C5387B58F6}"/>
                      </a:ext>
                    </a:extLst>
                  </p:cNvPr>
                  <p:cNvSpPr/>
                  <p:nvPr/>
                </p:nvSpPr>
                <p:spPr>
                  <a:xfrm>
                    <a:off x="3896976" y="4241503"/>
                    <a:ext cx="4079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F99F6215-3646-4CB6-B5B6-1584F89BDD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976" y="4241503"/>
                    <a:ext cx="407932" cy="461665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C250E6-F2CA-4219-A051-476F7E4CB062}"/>
                  </a:ext>
                </a:extLst>
              </p:cNvPr>
              <p:cNvSpPr/>
              <p:nvPr/>
            </p:nvSpPr>
            <p:spPr>
              <a:xfrm>
                <a:off x="411557" y="5867201"/>
                <a:ext cx="5952335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9C250E6-F2CA-4219-A051-476F7E4CB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57" y="5867201"/>
                <a:ext cx="5952335" cy="424283"/>
              </a:xfrm>
              <a:prstGeom prst="rect">
                <a:avLst/>
              </a:prstGeom>
              <a:blipFill>
                <a:blip r:embed="rId4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9BE97F-E260-46AA-A3AF-9A13EA34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15BEA-DA10-894E-9AD0-9EE7977A8D7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0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2" grpId="0" animBg="1"/>
      <p:bldP spid="12293" grpId="0" animBg="1"/>
      <p:bldP spid="12297" grpId="0" animBg="1"/>
      <p:bldP spid="19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87BCF7-60E9-4251-B814-72E7DC548C1F}"/>
              </a:ext>
            </a:extLst>
          </p:cNvPr>
          <p:cNvSpPr txBox="1"/>
          <p:nvPr/>
        </p:nvSpPr>
        <p:spPr>
          <a:xfrm>
            <a:off x="2504767" y="2269713"/>
            <a:ext cx="4134465" cy="1487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补充材料一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角速度是矢量的验证过程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D28B46-908E-4BEA-88F7-B5A8A0B7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890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CC91BB-82EF-4364-BF9B-72AC25D01619}"/>
                  </a:ext>
                </a:extLst>
              </p:cNvPr>
              <p:cNvSpPr/>
              <p:nvPr/>
            </p:nvSpPr>
            <p:spPr>
              <a:xfrm>
                <a:off x="260059" y="172476"/>
                <a:ext cx="8640659" cy="33297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角位移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既有大小，又有方向，是不是一个矢量？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（线性代数）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是矢量的必要条件：运算满足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交换律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刚体先绕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轴转动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，再绕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轴转动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: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刚体先绕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轴转动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，再绕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轴转动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8CC91BB-82EF-4364-BF9B-72AC25D01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9" y="172476"/>
                <a:ext cx="8640659" cy="3329758"/>
              </a:xfrm>
              <a:prstGeom prst="rect">
                <a:avLst/>
              </a:prstGeom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F13E4ECA-DBDD-45F7-9270-132C5CB30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4" y="2981903"/>
            <a:ext cx="3429000" cy="34099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62BE0E6-B76B-4EC6-A0D6-090F4312A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50" y="2981903"/>
            <a:ext cx="3429000" cy="3409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462893-354D-42AD-BB0D-1ED2CC03F3F8}"/>
                  </a:ext>
                </a:extLst>
              </p:cNvPr>
              <p:cNvSpPr/>
              <p:nvPr/>
            </p:nvSpPr>
            <p:spPr>
              <a:xfrm>
                <a:off x="625487" y="4803177"/>
                <a:ext cx="2996461" cy="980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先绕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转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，再绕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转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462893-354D-42AD-BB0D-1ED2CC03F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7" y="4803177"/>
                <a:ext cx="2996461" cy="980781"/>
              </a:xfrm>
              <a:prstGeom prst="rect">
                <a:avLst/>
              </a:prstGeom>
              <a:blipFill>
                <a:blip r:embed="rId5"/>
                <a:stretch>
                  <a:fillRect l="-3259" t="-3727" b="-2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B0F66EE-A8E3-45CF-AC5D-8C7EEA9C64CA}"/>
                  </a:ext>
                </a:extLst>
              </p:cNvPr>
              <p:cNvSpPr/>
              <p:nvPr/>
            </p:nvSpPr>
            <p:spPr>
              <a:xfrm>
                <a:off x="5243673" y="4803177"/>
                <a:ext cx="2996461" cy="980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先绕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转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，再绕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转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B0F66EE-A8E3-45CF-AC5D-8C7EEA9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673" y="4803177"/>
                <a:ext cx="2996461" cy="980781"/>
              </a:xfrm>
              <a:prstGeom prst="rect">
                <a:avLst/>
              </a:prstGeom>
              <a:blipFill>
                <a:blip r:embed="rId6"/>
                <a:stretch>
                  <a:fillRect l="-3049" t="-3727" b="-2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不等号 36">
            <a:extLst>
              <a:ext uri="{FF2B5EF4-FFF2-40B4-BE49-F238E27FC236}">
                <a16:creationId xmlns:a16="http://schemas.microsoft.com/office/drawing/2014/main" id="{E6751203-E9DF-43EF-AF71-02DECEB76DDB}"/>
              </a:ext>
            </a:extLst>
          </p:cNvPr>
          <p:cNvSpPr/>
          <p:nvPr/>
        </p:nvSpPr>
        <p:spPr>
          <a:xfrm>
            <a:off x="4120121" y="5163173"/>
            <a:ext cx="902072" cy="620785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EA6EDA9-F745-42B1-A112-1DF6BE3E7E54}"/>
              </a:ext>
            </a:extLst>
          </p:cNvPr>
          <p:cNvSpPr/>
          <p:nvPr/>
        </p:nvSpPr>
        <p:spPr>
          <a:xfrm>
            <a:off x="1604527" y="5871521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加法不满足交换律，有限大小角位移不是矢量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1CEC01C-3326-42DC-BC7F-EEEE1712685B}"/>
              </a:ext>
            </a:extLst>
          </p:cNvPr>
          <p:cNvGrpSpPr/>
          <p:nvPr/>
        </p:nvGrpSpPr>
        <p:grpSpPr>
          <a:xfrm>
            <a:off x="1092550" y="2839070"/>
            <a:ext cx="2422371" cy="1968877"/>
            <a:chOff x="1092550" y="2839070"/>
            <a:chExt cx="2422371" cy="196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986DB0D-A147-46B7-BDCB-5831ECC52418}"/>
                    </a:ext>
                  </a:extLst>
                </p:cNvPr>
                <p:cNvSpPr txBox="1"/>
                <p:nvPr/>
              </p:nvSpPr>
              <p:spPr>
                <a:xfrm>
                  <a:off x="1092550" y="434628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986DB0D-A147-46B7-BDCB-5831ECC52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550" y="4346282"/>
                  <a:ext cx="42639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5059B742-0D4A-4288-9536-7ED32CE8BC95}"/>
                    </a:ext>
                  </a:extLst>
                </p:cNvPr>
                <p:cNvSpPr txBox="1"/>
                <p:nvPr/>
              </p:nvSpPr>
              <p:spPr>
                <a:xfrm>
                  <a:off x="3088522" y="4346281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5059B742-0D4A-4288-9536-7ED32CE8B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522" y="4346281"/>
                  <a:ext cx="42639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E230233-6DDF-483A-8936-159F6961F229}"/>
                    </a:ext>
                  </a:extLst>
                </p:cNvPr>
                <p:cNvSpPr txBox="1"/>
                <p:nvPr/>
              </p:nvSpPr>
              <p:spPr>
                <a:xfrm>
                  <a:off x="2093472" y="2839070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E230233-6DDF-483A-8936-159F6961F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472" y="2839070"/>
                  <a:ext cx="40793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0AEAB56-A64E-4699-B3C9-1D62C91ACAE9}"/>
              </a:ext>
            </a:extLst>
          </p:cNvPr>
          <p:cNvGrpSpPr/>
          <p:nvPr/>
        </p:nvGrpSpPr>
        <p:grpSpPr>
          <a:xfrm>
            <a:off x="5468265" y="2939819"/>
            <a:ext cx="2422371" cy="1968877"/>
            <a:chOff x="1092550" y="2839070"/>
            <a:chExt cx="2422371" cy="196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5DCC030-6180-4EF9-824D-AA638AE583F9}"/>
                    </a:ext>
                  </a:extLst>
                </p:cNvPr>
                <p:cNvSpPr txBox="1"/>
                <p:nvPr/>
              </p:nvSpPr>
              <p:spPr>
                <a:xfrm>
                  <a:off x="1092550" y="434628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5DCC030-6180-4EF9-824D-AA638AE58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550" y="4346282"/>
                  <a:ext cx="42639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77B575A-44AB-4295-AB15-7B5D948297DB}"/>
                    </a:ext>
                  </a:extLst>
                </p:cNvPr>
                <p:cNvSpPr txBox="1"/>
                <p:nvPr/>
              </p:nvSpPr>
              <p:spPr>
                <a:xfrm>
                  <a:off x="3088522" y="4346281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077B575A-44AB-4295-AB15-7B5D94829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522" y="4346281"/>
                  <a:ext cx="42639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B3AD99C-4E20-418E-8C3B-C17E7D1050BC}"/>
                    </a:ext>
                  </a:extLst>
                </p:cNvPr>
                <p:cNvSpPr txBox="1"/>
                <p:nvPr/>
              </p:nvSpPr>
              <p:spPr>
                <a:xfrm>
                  <a:off x="2093472" y="2839070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B3AD99C-4E20-418E-8C3B-C17E7D105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472" y="2839070"/>
                  <a:ext cx="407932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824A0-83C4-4F19-B739-A8224E3B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8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4">
            <a:extLst>
              <a:ext uri="{FF2B5EF4-FFF2-40B4-BE49-F238E27FC236}">
                <a16:creationId xmlns:a16="http://schemas.microsoft.com/office/drawing/2014/main" id="{AB6E790C-BB8F-C346-BF1C-B3B2B4BA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819" y="261103"/>
            <a:ext cx="3566361" cy="584775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第三章 刚体力学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935FF3-E5B8-1E4D-88F8-447EAF7EBBA9}"/>
              </a:ext>
            </a:extLst>
          </p:cNvPr>
          <p:cNvSpPr txBox="1"/>
          <p:nvPr/>
        </p:nvSpPr>
        <p:spPr>
          <a:xfrm>
            <a:off x="555625" y="1812925"/>
            <a:ext cx="7446269" cy="3986348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刚体运动学 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(§3.1-3.3,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3.5)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ea typeface="黑体" panose="02010609060101010101" pitchFamily="49" charset="-122"/>
              </a:rPr>
              <a:t>  刚体运动描述，角速度矢量，欧拉角与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欧拉运动学方程</a:t>
            </a:r>
            <a:r>
              <a:rPr lang="zh-CN" altLang="en-US" dirty="0">
                <a:ea typeface="黑体" panose="02010609060101010101" pitchFamily="49" charset="-122"/>
              </a:rPr>
              <a:t>，转动惯量张量</a:t>
            </a:r>
            <a:endParaRPr lang="en-US" altLang="zh-CN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刚体运动微分方程 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(§3.4)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dirty="0"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ea typeface="黑体" panose="02010609060101010101" pitchFamily="49" charset="-122"/>
              </a:rPr>
              <a:t>动量定理，角动量定理，刚体的平衡</a:t>
            </a:r>
            <a:endParaRPr lang="en-US" altLang="zh-CN" sz="28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刚体简单运动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 (§3.6-3.7)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800" dirty="0">
                <a:ea typeface="黑体" panose="02010609060101010101" pitchFamily="49" charset="-122"/>
              </a:rPr>
              <a:t>  </a:t>
            </a:r>
            <a:r>
              <a:rPr lang="zh-CN" altLang="en-US" dirty="0">
                <a:ea typeface="黑体" panose="02010609060101010101" pitchFamily="49" charset="-122"/>
              </a:rPr>
              <a:t>平动，定轴转动，平面平行运动</a:t>
            </a:r>
            <a:endParaRPr lang="en-US" altLang="zh-CN" sz="28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刚体一般运动 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(§3.8-3.10)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ea typeface="黑体" panose="02010609060101010101" pitchFamily="49" charset="-122"/>
              </a:rPr>
              <a:t>  定点转动，</a:t>
            </a:r>
            <a:r>
              <a:rPr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欧拉动力学方程</a:t>
            </a:r>
            <a:r>
              <a:rPr lang="zh-CN" altLang="en-US" dirty="0">
                <a:ea typeface="黑体" panose="02010609060101010101" pitchFamily="49" charset="-122"/>
              </a:rPr>
              <a:t>，重刚体运动解，拉莫尔进动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207E4B-8C89-4F8B-99BF-22F951A6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919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6AAC41E-AD8E-1949-A4C0-82FDBEBDB9C6}"/>
              </a:ext>
            </a:extLst>
          </p:cNvPr>
          <p:cNvGrpSpPr>
            <a:grpSpLocks/>
          </p:cNvGrpSpPr>
          <p:nvPr/>
        </p:nvGrpSpPr>
        <p:grpSpPr bwMode="auto">
          <a:xfrm>
            <a:off x="250827" y="250825"/>
            <a:ext cx="6945313" cy="471488"/>
            <a:chOff x="250825" y="250825"/>
            <a:chExt cx="6945313" cy="471488"/>
          </a:xfrm>
          <a:solidFill>
            <a:srgbClr val="FFFF00"/>
          </a:solidFill>
        </p:grpSpPr>
        <p:sp>
          <p:nvSpPr>
            <p:cNvPr id="23601" name="Text Box 1039">
              <a:extLst>
                <a:ext uri="{FF2B5EF4-FFF2-40B4-BE49-F238E27FC236}">
                  <a16:creationId xmlns:a16="http://schemas.microsoft.com/office/drawing/2014/main" id="{9F55D016-EEAC-F34E-AD84-382D477C8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825" y="260350"/>
              <a:ext cx="2041525" cy="46196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无限小转动：</a:t>
              </a:r>
            </a:p>
          </p:txBody>
        </p:sp>
        <p:sp>
          <p:nvSpPr>
            <p:cNvPr id="23602" name="Text Box 1057">
              <a:extLst>
                <a:ext uri="{FF2B5EF4-FFF2-40B4-BE49-F238E27FC236}">
                  <a16:creationId xmlns:a16="http://schemas.microsoft.com/office/drawing/2014/main" id="{B8A3A1B7-B4A0-964D-869C-604E58839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6325" y="250825"/>
              <a:ext cx="4849813" cy="4572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刚体绕定轴</a:t>
              </a:r>
              <a:r>
                <a:rPr kumimoji="1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oo</a:t>
              </a:r>
              <a:r>
                <a:rPr kumimoji="1" lang="en-US" altLang="zh-CN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’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转过一个无限小角度</a:t>
              </a:r>
            </a:p>
          </p:txBody>
        </p:sp>
      </p:grpSp>
      <p:graphicFrame>
        <p:nvGraphicFramePr>
          <p:cNvPr id="23556" name="Object 1058">
            <a:extLst>
              <a:ext uri="{FF2B5EF4-FFF2-40B4-BE49-F238E27FC236}">
                <a16:creationId xmlns:a16="http://schemas.microsoft.com/office/drawing/2014/main" id="{D7A109F8-AD51-C543-B979-69E339674F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260350"/>
          <a:ext cx="5222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50" name="Equation" r:id="rId4" imgW="2781300" imgH="2051050" progId="Equation.3">
                  <p:embed/>
                </p:oleObj>
              </mc:Choice>
              <mc:Fallback>
                <p:oleObj name="Equation" r:id="rId4" imgW="2781300" imgH="2051050" progId="Equation.3">
                  <p:embed/>
                  <p:pic>
                    <p:nvPicPr>
                      <p:cNvPr id="23556" name="Object 1058">
                        <a:extLst>
                          <a:ext uri="{FF2B5EF4-FFF2-40B4-BE49-F238E27FC236}">
                            <a16:creationId xmlns:a16="http://schemas.microsoft.com/office/drawing/2014/main" id="{D7A109F8-AD51-C543-B979-69E339674F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60350"/>
                        <a:ext cx="522287" cy="3857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EEBD06CD-4721-6B4A-A15C-3D2BC0753C84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468438"/>
            <a:ext cx="2146300" cy="461962"/>
            <a:chOff x="517525" y="1468438"/>
            <a:chExt cx="2146300" cy="461962"/>
          </a:xfrm>
        </p:grpSpPr>
        <p:sp>
          <p:nvSpPr>
            <p:cNvPr id="23603" name="Text Box 1061">
              <a:extLst>
                <a:ext uri="{FF2B5EF4-FFF2-40B4-BE49-F238E27FC236}">
                  <a16:creationId xmlns:a16="http://schemas.microsoft.com/office/drawing/2014/main" id="{BA117EF1-67B4-D14C-AF3F-74AD5615D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525" y="1468438"/>
              <a:ext cx="1587500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点的位移</a:t>
              </a:r>
            </a:p>
          </p:txBody>
        </p:sp>
        <p:graphicFrame>
          <p:nvGraphicFramePr>
            <p:cNvPr id="23604" name="Object 1062">
              <a:extLst>
                <a:ext uri="{FF2B5EF4-FFF2-40B4-BE49-F238E27FC236}">
                  <a16:creationId xmlns:a16="http://schemas.microsoft.com/office/drawing/2014/main" id="{794CD7A1-21D9-6844-910C-A498A8E960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5513" y="1557338"/>
            <a:ext cx="468312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1" name="Equation" r:id="rId6" imgW="2489200" imgH="1898650" progId="Equation.3">
                    <p:embed/>
                  </p:oleObj>
                </mc:Choice>
                <mc:Fallback>
                  <p:oleObj name="Equation" r:id="rId6" imgW="2489200" imgH="1898650" progId="Equation.3">
                    <p:embed/>
                    <p:pic>
                      <p:nvPicPr>
                        <p:cNvPr id="23604" name="Object 1062">
                          <a:extLst>
                            <a:ext uri="{FF2B5EF4-FFF2-40B4-BE49-F238E27FC236}">
                              <a16:creationId xmlns:a16="http://schemas.microsoft.com/office/drawing/2014/main" id="{794CD7A1-21D9-6844-910C-A498A8E960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513" y="1557338"/>
                          <a:ext cx="468312" cy="3556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245EE4-24F5-E140-BA18-57A3245C7394}"/>
              </a:ext>
            </a:extLst>
          </p:cNvPr>
          <p:cNvGrpSpPr>
            <a:grpSpLocks/>
          </p:cNvGrpSpPr>
          <p:nvPr/>
        </p:nvGrpSpPr>
        <p:grpSpPr bwMode="auto">
          <a:xfrm>
            <a:off x="6596063" y="3200400"/>
            <a:ext cx="2090737" cy="3316288"/>
            <a:chOff x="6596063" y="3200400"/>
            <a:chExt cx="2090737" cy="3316288"/>
          </a:xfrm>
        </p:grpSpPr>
        <p:sp>
          <p:nvSpPr>
            <p:cNvPr id="7" name="Oval 1040">
              <a:extLst>
                <a:ext uri="{FF2B5EF4-FFF2-40B4-BE49-F238E27FC236}">
                  <a16:creationId xmlns:a16="http://schemas.microsoft.com/office/drawing/2014/main" id="{8EC5BF98-7263-3144-BCC1-87BCB46F5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114800"/>
              <a:ext cx="1752600" cy="457200"/>
            </a:xfrm>
            <a:prstGeom prst="ellips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" name="Line 1041">
              <a:extLst>
                <a:ext uri="{FF2B5EF4-FFF2-40B4-BE49-F238E27FC236}">
                  <a16:creationId xmlns:a16="http://schemas.microsoft.com/office/drawing/2014/main" id="{7DBF4BD3-7C37-7E47-A65B-5F4C3B95A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600" y="3200400"/>
              <a:ext cx="0" cy="31242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1042">
              <a:extLst>
                <a:ext uri="{FF2B5EF4-FFF2-40B4-BE49-F238E27FC236}">
                  <a16:creationId xmlns:a16="http://schemas.microsoft.com/office/drawing/2014/main" id="{682C857F-67D1-2F4A-A5EF-E54060D3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343400"/>
              <a:ext cx="914400" cy="20574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1043">
              <a:extLst>
                <a:ext uri="{FF2B5EF4-FFF2-40B4-BE49-F238E27FC236}">
                  <a16:creationId xmlns:a16="http://schemas.microsoft.com/office/drawing/2014/main" id="{F79B2A76-018A-4549-9580-937694ADEA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48600" y="4343400"/>
              <a:ext cx="838200" cy="20574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89" name="Line 1045">
              <a:extLst>
                <a:ext uri="{FF2B5EF4-FFF2-40B4-BE49-F238E27FC236}">
                  <a16:creationId xmlns:a16="http://schemas.microsoft.com/office/drawing/2014/main" id="{51BA36AA-9B92-D84E-9630-1C63E1AC0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343400"/>
              <a:ext cx="91440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3590" name="Group 1047">
              <a:extLst>
                <a:ext uri="{FF2B5EF4-FFF2-40B4-BE49-F238E27FC236}">
                  <a16:creationId xmlns:a16="http://schemas.microsoft.com/office/drawing/2014/main" id="{2DAE6B1D-4816-8140-88AE-56A66101D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00" y="4343400"/>
              <a:ext cx="533400" cy="2057400"/>
              <a:chOff x="4320" y="2736"/>
              <a:chExt cx="336" cy="1296"/>
            </a:xfrm>
          </p:grpSpPr>
          <p:sp>
            <p:nvSpPr>
              <p:cNvPr id="11" name="Line 1044">
                <a:extLst>
                  <a:ext uri="{FF2B5EF4-FFF2-40B4-BE49-F238E27FC236}">
                    <a16:creationId xmlns:a16="http://schemas.microsoft.com/office/drawing/2014/main" id="{754E730E-A43A-F44C-BF00-CA2DCEAECF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880"/>
                <a:ext cx="336" cy="115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Line 1046">
                <a:extLst>
                  <a:ext uri="{FF2B5EF4-FFF2-40B4-BE49-F238E27FC236}">
                    <a16:creationId xmlns:a16="http://schemas.microsoft.com/office/drawing/2014/main" id="{AEB03EF2-FC9B-0947-9466-AB2302F0E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0" y="2736"/>
                <a:ext cx="33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aphicFrame>
          <p:nvGraphicFramePr>
            <p:cNvPr id="23591" name="Object 1048">
              <a:extLst>
                <a:ext uri="{FF2B5EF4-FFF2-40B4-BE49-F238E27FC236}">
                  <a16:creationId xmlns:a16="http://schemas.microsoft.com/office/drawing/2014/main" id="{ED86AF72-EB3D-164D-8985-F6819F6078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1000" y="3200400"/>
            <a:ext cx="49530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2" name="Equation" r:id="rId8" imgW="2635250" imgH="2051050" progId="Equation.3">
                    <p:embed/>
                  </p:oleObj>
                </mc:Choice>
                <mc:Fallback>
                  <p:oleObj name="Equation" r:id="rId8" imgW="2635250" imgH="2051050" progId="Equation.3">
                    <p:embed/>
                    <p:pic>
                      <p:nvPicPr>
                        <p:cNvPr id="23591" name="Object 1048">
                          <a:extLst>
                            <a:ext uri="{FF2B5EF4-FFF2-40B4-BE49-F238E27FC236}">
                              <a16:creationId xmlns:a16="http://schemas.microsoft.com/office/drawing/2014/main" id="{ED86AF72-EB3D-164D-8985-F6819F6078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3200400"/>
                          <a:ext cx="49530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2" name="Object 1049">
              <a:extLst>
                <a:ext uri="{FF2B5EF4-FFF2-40B4-BE49-F238E27FC236}">
                  <a16:creationId xmlns:a16="http://schemas.microsoft.com/office/drawing/2014/main" id="{34559919-4A56-2A49-A70B-DE7EF76381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44556" y="4020103"/>
            <a:ext cx="522288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3" name="Equation" r:id="rId10" imgW="2781300" imgH="2051050" progId="Equation.3">
                    <p:embed/>
                  </p:oleObj>
                </mc:Choice>
                <mc:Fallback>
                  <p:oleObj name="Equation" r:id="rId10" imgW="2781300" imgH="2051050" progId="Equation.3">
                    <p:embed/>
                    <p:pic>
                      <p:nvPicPr>
                        <p:cNvPr id="23592" name="Object 1049">
                          <a:extLst>
                            <a:ext uri="{FF2B5EF4-FFF2-40B4-BE49-F238E27FC236}">
                              <a16:creationId xmlns:a16="http://schemas.microsoft.com/office/drawing/2014/main" id="{34559919-4A56-2A49-A70B-DE7EF7638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4556" y="4020103"/>
                          <a:ext cx="522288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3" name="Object 1050">
              <a:extLst>
                <a:ext uri="{FF2B5EF4-FFF2-40B4-BE49-F238E27FC236}">
                  <a16:creationId xmlns:a16="http://schemas.microsoft.com/office/drawing/2014/main" id="{A3DAD03B-3AEE-1340-A3A8-A0E290A999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4950" y="4114800"/>
            <a:ext cx="33020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4" name="Equation" r:id="rId11" imgW="1752600" imgH="2051050" progId="Equation.3">
                    <p:embed/>
                  </p:oleObj>
                </mc:Choice>
                <mc:Fallback>
                  <p:oleObj name="Equation" r:id="rId11" imgW="1752600" imgH="2051050" progId="Equation.3">
                    <p:embed/>
                    <p:pic>
                      <p:nvPicPr>
                        <p:cNvPr id="23593" name="Object 1050">
                          <a:extLst>
                            <a:ext uri="{FF2B5EF4-FFF2-40B4-BE49-F238E27FC236}">
                              <a16:creationId xmlns:a16="http://schemas.microsoft.com/office/drawing/2014/main" id="{A3DAD03B-3AEE-1340-A3A8-A0E290A999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4950" y="4114800"/>
                          <a:ext cx="33020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4" name="Object 1051">
              <a:extLst>
                <a:ext uri="{FF2B5EF4-FFF2-40B4-BE49-F238E27FC236}">
                  <a16:creationId xmlns:a16="http://schemas.microsoft.com/office/drawing/2014/main" id="{444448FA-0E6A-CD4D-BC82-3430B63377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51788" y="6213475"/>
            <a:ext cx="274637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5" name="Equation" r:id="rId13" imgW="1460500" imgH="1606550" progId="Equation.3">
                    <p:embed/>
                  </p:oleObj>
                </mc:Choice>
                <mc:Fallback>
                  <p:oleObj name="Equation" r:id="rId13" imgW="1460500" imgH="1606550" progId="Equation.3">
                    <p:embed/>
                    <p:pic>
                      <p:nvPicPr>
                        <p:cNvPr id="23594" name="Object 1051">
                          <a:extLst>
                            <a:ext uri="{FF2B5EF4-FFF2-40B4-BE49-F238E27FC236}">
                              <a16:creationId xmlns:a16="http://schemas.microsoft.com/office/drawing/2014/main" id="{444448FA-0E6A-CD4D-BC82-3430B63377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1788" y="6213475"/>
                          <a:ext cx="274637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5" name="Object 1052">
              <a:extLst>
                <a:ext uri="{FF2B5EF4-FFF2-40B4-BE49-F238E27FC236}">
                  <a16:creationId xmlns:a16="http://schemas.microsoft.com/office/drawing/2014/main" id="{AEBB7389-7023-9843-9417-8C4483996E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02413" y="4011613"/>
            <a:ext cx="328612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6" name="Equation" r:id="rId15" imgW="1752600" imgH="1898650" progId="Equation.3">
                    <p:embed/>
                  </p:oleObj>
                </mc:Choice>
                <mc:Fallback>
                  <p:oleObj name="Equation" r:id="rId15" imgW="1752600" imgH="1898650" progId="Equation.3">
                    <p:embed/>
                    <p:pic>
                      <p:nvPicPr>
                        <p:cNvPr id="23595" name="Object 1052">
                          <a:extLst>
                            <a:ext uri="{FF2B5EF4-FFF2-40B4-BE49-F238E27FC236}">
                              <a16:creationId xmlns:a16="http://schemas.microsoft.com/office/drawing/2014/main" id="{AEBB7389-7023-9843-9417-8C4483996E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2413" y="4011613"/>
                          <a:ext cx="328612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6" name="Object 1053">
              <a:extLst>
                <a:ext uri="{FF2B5EF4-FFF2-40B4-BE49-F238E27FC236}">
                  <a16:creationId xmlns:a16="http://schemas.microsoft.com/office/drawing/2014/main" id="{8CDDFFE0-7F2A-734C-8134-6645D0A4EF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32613" y="5078413"/>
            <a:ext cx="276225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7" name="Equation" r:id="rId17" imgW="1460500" imgH="1898650" progId="Equation.3">
                    <p:embed/>
                  </p:oleObj>
                </mc:Choice>
                <mc:Fallback>
                  <p:oleObj name="Equation" r:id="rId17" imgW="1460500" imgH="1898650" progId="Equation.3">
                    <p:embed/>
                    <p:pic>
                      <p:nvPicPr>
                        <p:cNvPr id="23596" name="Object 1053">
                          <a:extLst>
                            <a:ext uri="{FF2B5EF4-FFF2-40B4-BE49-F238E27FC236}">
                              <a16:creationId xmlns:a16="http://schemas.microsoft.com/office/drawing/2014/main" id="{8CDDFFE0-7F2A-734C-8134-6645D0A4EF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2613" y="5078413"/>
                          <a:ext cx="276225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97" name="Object 1054">
              <a:extLst>
                <a:ext uri="{FF2B5EF4-FFF2-40B4-BE49-F238E27FC236}">
                  <a16:creationId xmlns:a16="http://schemas.microsoft.com/office/drawing/2014/main" id="{9456CF80-4E32-CD42-A738-AE14330E4A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77113" y="4876800"/>
            <a:ext cx="936625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8" name="Equation" r:id="rId19" imgW="4972050" imgH="1898650" progId="Equation.3">
                    <p:embed/>
                  </p:oleObj>
                </mc:Choice>
                <mc:Fallback>
                  <p:oleObj name="Equation" r:id="rId19" imgW="4972050" imgH="1898650" progId="Equation.3">
                    <p:embed/>
                    <p:pic>
                      <p:nvPicPr>
                        <p:cNvPr id="23597" name="Object 1054">
                          <a:extLst>
                            <a:ext uri="{FF2B5EF4-FFF2-40B4-BE49-F238E27FC236}">
                              <a16:creationId xmlns:a16="http://schemas.microsoft.com/office/drawing/2014/main" id="{9456CF80-4E32-CD42-A738-AE14330E4A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7113" y="4876800"/>
                          <a:ext cx="936625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8" name="Line 1055">
              <a:extLst>
                <a:ext uri="{FF2B5EF4-FFF2-40B4-BE49-F238E27FC236}">
                  <a16:creationId xmlns:a16="http://schemas.microsoft.com/office/drawing/2014/main" id="{CB018269-4AAB-B548-9990-80A4A9170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343400"/>
              <a:ext cx="381000" cy="1524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3599" name="Object 1056">
              <a:extLst>
                <a:ext uri="{FF2B5EF4-FFF2-40B4-BE49-F238E27FC236}">
                  <a16:creationId xmlns:a16="http://schemas.microsoft.com/office/drawing/2014/main" id="{2F126D4B-AE07-E846-8A3F-04AB4B9044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96063" y="4378325"/>
            <a:ext cx="466725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59" name="公式" r:id="rId21" imgW="107950" imgH="82550" progId="Equation.3">
                    <p:embed/>
                  </p:oleObj>
                </mc:Choice>
                <mc:Fallback>
                  <p:oleObj name="公式" r:id="rId21" imgW="107950" imgH="82550" progId="Equation.3">
                    <p:embed/>
                    <p:pic>
                      <p:nvPicPr>
                        <p:cNvPr id="23599" name="Object 1056">
                          <a:extLst>
                            <a:ext uri="{FF2B5EF4-FFF2-40B4-BE49-F238E27FC236}">
                              <a16:creationId xmlns:a16="http://schemas.microsoft.com/office/drawing/2014/main" id="{2F126D4B-AE07-E846-8A3F-04AB4B9044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6063" y="4378325"/>
                          <a:ext cx="466725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00" name="Object 1064">
              <a:extLst>
                <a:ext uri="{FF2B5EF4-FFF2-40B4-BE49-F238E27FC236}">
                  <a16:creationId xmlns:a16="http://schemas.microsoft.com/office/drawing/2014/main" id="{BA068B94-5733-F146-9CD8-420107FC53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28719" y="5327097"/>
            <a:ext cx="301625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60" name="Equation" r:id="rId23" imgW="1606550" imgH="1898650" progId="Equation.3">
                    <p:embed/>
                  </p:oleObj>
                </mc:Choice>
                <mc:Fallback>
                  <p:oleObj name="Equation" r:id="rId23" imgW="1606550" imgH="1898650" progId="Equation.3">
                    <p:embed/>
                    <p:pic>
                      <p:nvPicPr>
                        <p:cNvPr id="23600" name="Object 1064">
                          <a:extLst>
                            <a:ext uri="{FF2B5EF4-FFF2-40B4-BE49-F238E27FC236}">
                              <a16:creationId xmlns:a16="http://schemas.microsoft.com/office/drawing/2014/main" id="{BA068B94-5733-F146-9CD8-420107FC5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8719" y="5327097"/>
                          <a:ext cx="301625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7A44EC-4CC4-F947-A841-873F5F4595E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133600"/>
            <a:ext cx="7318375" cy="461963"/>
            <a:chOff x="609600" y="2133600"/>
            <a:chExt cx="7318375" cy="461966"/>
          </a:xfrm>
        </p:grpSpPr>
        <p:graphicFrame>
          <p:nvGraphicFramePr>
            <p:cNvPr id="23579" name="Object 1063">
              <a:extLst>
                <a:ext uri="{FF2B5EF4-FFF2-40B4-BE49-F238E27FC236}">
                  <a16:creationId xmlns:a16="http://schemas.microsoft.com/office/drawing/2014/main" id="{44EB0B9C-C5DC-1F47-9193-97E3CC0FB0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600" y="2133600"/>
            <a:ext cx="4038600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61" name="Equation" r:id="rId25" imgW="19602450" imgH="2343150" progId="Equation.3">
                    <p:embed/>
                  </p:oleObj>
                </mc:Choice>
                <mc:Fallback>
                  <p:oleObj name="Equation" r:id="rId25" imgW="19602450" imgH="2343150" progId="Equation.3">
                    <p:embed/>
                    <p:pic>
                      <p:nvPicPr>
                        <p:cNvPr id="23579" name="Object 1063">
                          <a:extLst>
                            <a:ext uri="{FF2B5EF4-FFF2-40B4-BE49-F238E27FC236}">
                              <a16:creationId xmlns:a16="http://schemas.microsoft.com/office/drawing/2014/main" id="{44EB0B9C-C5DC-1F47-9193-97E3CC0FB0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2133600"/>
                          <a:ext cx="4038600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1069">
              <a:extLst>
                <a:ext uri="{FF2B5EF4-FFF2-40B4-BE49-F238E27FC236}">
                  <a16:creationId xmlns:a16="http://schemas.microsoft.com/office/drawing/2014/main" id="{3E2EA30F-9158-1E43-8828-B849B99D9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1600" y="2133603"/>
              <a:ext cx="2746375" cy="461963"/>
              <a:chOff x="3264" y="1344"/>
              <a:chExt cx="1730" cy="291"/>
            </a:xfrm>
          </p:grpSpPr>
          <p:graphicFrame>
            <p:nvGraphicFramePr>
              <p:cNvPr id="14" name="Object 1065">
                <a:extLst>
                  <a:ext uri="{FF2B5EF4-FFF2-40B4-BE49-F238E27FC236}">
                    <a16:creationId xmlns:a16="http://schemas.microsoft.com/office/drawing/2014/main" id="{8E8E0440-6BEF-2941-8878-7C1527D3A2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64" y="1392"/>
              <a:ext cx="19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62" name="Equation" r:id="rId27" imgW="1606550" imgH="1898650" progId="Equation.3">
                      <p:embed/>
                    </p:oleObj>
                  </mc:Choice>
                  <mc:Fallback>
                    <p:oleObj name="Equation" r:id="rId27" imgW="1606550" imgH="1898650" progId="Equation.3">
                      <p:embed/>
                      <p:pic>
                        <p:nvPicPr>
                          <p:cNvPr id="14" name="Object 1065">
                            <a:extLst>
                              <a:ext uri="{FF2B5EF4-FFF2-40B4-BE49-F238E27FC236}">
                                <a16:creationId xmlns:a16="http://schemas.microsoft.com/office/drawing/2014/main" id="{8E8E0440-6BEF-2941-8878-7C1527D3A24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1392"/>
                            <a:ext cx="19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Text Box 1066">
                <a:extLst>
                  <a:ext uri="{FF2B5EF4-FFF2-40B4-BE49-F238E27FC236}">
                    <a16:creationId xmlns:a16="http://schemas.microsoft.com/office/drawing/2014/main" id="{5D81017E-48A0-A645-9FD7-91D02C8AF3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4" y="1344"/>
                <a:ext cx="157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是      与    的夹角</a:t>
                </a:r>
              </a:p>
            </p:txBody>
          </p:sp>
          <p:graphicFrame>
            <p:nvGraphicFramePr>
              <p:cNvPr id="17" name="Object 1067">
                <a:extLst>
                  <a:ext uri="{FF2B5EF4-FFF2-40B4-BE49-F238E27FC236}">
                    <a16:creationId xmlns:a16="http://schemas.microsoft.com/office/drawing/2014/main" id="{477DEF03-AE9B-374A-8257-E843B0D71C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76" y="1369"/>
              <a:ext cx="312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63" name="Equation" r:id="rId28" imgW="2635250" imgH="2051050" progId="Equation.3">
                      <p:embed/>
                    </p:oleObj>
                  </mc:Choice>
                  <mc:Fallback>
                    <p:oleObj name="Equation" r:id="rId28" imgW="2635250" imgH="2051050" progId="Equation.3">
                      <p:embed/>
                      <p:pic>
                        <p:nvPicPr>
                          <p:cNvPr id="17" name="Object 1067">
                            <a:extLst>
                              <a:ext uri="{FF2B5EF4-FFF2-40B4-BE49-F238E27FC236}">
                                <a16:creationId xmlns:a16="http://schemas.microsoft.com/office/drawing/2014/main" id="{477DEF03-AE9B-374A-8257-E843B0D71C9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6" y="1369"/>
                            <a:ext cx="312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1068">
                <a:extLst>
                  <a:ext uri="{FF2B5EF4-FFF2-40B4-BE49-F238E27FC236}">
                    <a16:creationId xmlns:a16="http://schemas.microsoft.com/office/drawing/2014/main" id="{FB5A0A81-8C33-8340-B3C8-DE3B00D5B3D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56" y="1392"/>
              <a:ext cx="357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64" name="Equation" r:id="rId29" imgW="1460500" imgH="1898650" progId="Equation.3">
                      <p:embed/>
                    </p:oleObj>
                  </mc:Choice>
                  <mc:Fallback>
                    <p:oleObj name="Equation" r:id="rId29" imgW="1460500" imgH="1898650" progId="Equation.3">
                      <p:embed/>
                      <p:pic>
                        <p:nvPicPr>
                          <p:cNvPr id="18" name="Object 1068">
                            <a:extLst>
                              <a:ext uri="{FF2B5EF4-FFF2-40B4-BE49-F238E27FC236}">
                                <a16:creationId xmlns:a16="http://schemas.microsoft.com/office/drawing/2014/main" id="{FB5A0A81-8C33-8340-B3C8-DE3B00D5B3D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6" y="1392"/>
                            <a:ext cx="357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3580" name="Object 1070">
            <a:extLst>
              <a:ext uri="{FF2B5EF4-FFF2-40B4-BE49-F238E27FC236}">
                <a16:creationId xmlns:a16="http://schemas.microsoft.com/office/drawing/2014/main" id="{E53DA5EC-4C63-084B-BBBD-69F1E72545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895600"/>
          <a:ext cx="18732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65" name="Equation" r:id="rId31" imgW="9950450" imgH="2051050" progId="Equation.3">
                  <p:embed/>
                </p:oleObj>
              </mc:Choice>
              <mc:Fallback>
                <p:oleObj name="Equation" r:id="rId31" imgW="9950450" imgH="2051050" progId="Equation.3">
                  <p:embed/>
                  <p:pic>
                    <p:nvPicPr>
                      <p:cNvPr id="23580" name="Object 1070">
                        <a:extLst>
                          <a:ext uri="{FF2B5EF4-FFF2-40B4-BE49-F238E27FC236}">
                            <a16:creationId xmlns:a16="http://schemas.microsoft.com/office/drawing/2014/main" id="{E53DA5EC-4C63-084B-BBBD-69F1E72545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95600"/>
                        <a:ext cx="18732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81" name="Group 1073">
            <a:extLst>
              <a:ext uri="{FF2B5EF4-FFF2-40B4-BE49-F238E27FC236}">
                <a16:creationId xmlns:a16="http://schemas.microsoft.com/office/drawing/2014/main" id="{F5D57E34-0581-084F-BCD2-2A8C1DE766D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449638"/>
            <a:ext cx="2081213" cy="457200"/>
            <a:chOff x="432" y="2173"/>
            <a:chExt cx="1311" cy="288"/>
          </a:xfrm>
        </p:grpSpPr>
        <p:sp>
          <p:nvSpPr>
            <p:cNvPr id="23577" name="Text Box 1071">
              <a:extLst>
                <a:ext uri="{FF2B5EF4-FFF2-40B4-BE49-F238E27FC236}">
                  <a16:creationId xmlns:a16="http://schemas.microsoft.com/office/drawing/2014/main" id="{F1CA1CAD-B569-8041-93D8-DEECAB837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173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是否矢量？</a:t>
              </a:r>
            </a:p>
          </p:txBody>
        </p:sp>
        <p:graphicFrame>
          <p:nvGraphicFramePr>
            <p:cNvPr id="23578" name="Object 1072">
              <a:extLst>
                <a:ext uri="{FF2B5EF4-FFF2-40B4-BE49-F238E27FC236}">
                  <a16:creationId xmlns:a16="http://schemas.microsoft.com/office/drawing/2014/main" id="{2D581A6F-D71A-5541-A8E1-5C598374D4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208"/>
            <a:ext cx="312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66" name="Equation" r:id="rId33" imgW="120650" imgH="82550" progId="Equation.3">
                    <p:embed/>
                  </p:oleObj>
                </mc:Choice>
                <mc:Fallback>
                  <p:oleObj name="Equation" r:id="rId33" imgW="120650" imgH="82550" progId="Equation.3">
                    <p:embed/>
                    <p:pic>
                      <p:nvPicPr>
                        <p:cNvPr id="23578" name="Object 1072">
                          <a:extLst>
                            <a:ext uri="{FF2B5EF4-FFF2-40B4-BE49-F238E27FC236}">
                              <a16:creationId xmlns:a16="http://schemas.microsoft.com/office/drawing/2014/main" id="{2D581A6F-D71A-5541-A8E1-5C598374D4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208"/>
                          <a:ext cx="312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82" name="Object 1074">
            <a:extLst>
              <a:ext uri="{FF2B5EF4-FFF2-40B4-BE49-F238E27FC236}">
                <a16:creationId xmlns:a16="http://schemas.microsoft.com/office/drawing/2014/main" id="{0709C003-3204-0C47-A7F6-17BF085381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191000"/>
          <a:ext cx="352583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67" name="Equation" r:id="rId35" imgW="18726150" imgH="2051050" progId="Equation.3">
                  <p:embed/>
                </p:oleObj>
              </mc:Choice>
              <mc:Fallback>
                <p:oleObj name="Equation" r:id="rId35" imgW="18726150" imgH="2051050" progId="Equation.3">
                  <p:embed/>
                  <p:pic>
                    <p:nvPicPr>
                      <p:cNvPr id="23582" name="Object 1074">
                        <a:extLst>
                          <a:ext uri="{FF2B5EF4-FFF2-40B4-BE49-F238E27FC236}">
                            <a16:creationId xmlns:a16="http://schemas.microsoft.com/office/drawing/2014/main" id="{0709C003-3204-0C47-A7F6-17BF085381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91000"/>
                        <a:ext cx="352583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3" name="Object 1075">
            <a:extLst>
              <a:ext uri="{FF2B5EF4-FFF2-40B4-BE49-F238E27FC236}">
                <a16:creationId xmlns:a16="http://schemas.microsoft.com/office/drawing/2014/main" id="{3D1F2F0C-0799-9246-8036-70C296E119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4191000"/>
          <a:ext cx="21478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68" name="Equation" r:id="rId37" imgW="11410950" imgH="2343150" progId="Equation.3">
                  <p:embed/>
                </p:oleObj>
              </mc:Choice>
              <mc:Fallback>
                <p:oleObj name="Equation" r:id="rId37" imgW="11410950" imgH="2343150" progId="Equation.3">
                  <p:embed/>
                  <p:pic>
                    <p:nvPicPr>
                      <p:cNvPr id="23583" name="Object 1075">
                        <a:extLst>
                          <a:ext uri="{FF2B5EF4-FFF2-40B4-BE49-F238E27FC236}">
                            <a16:creationId xmlns:a16="http://schemas.microsoft.com/office/drawing/2014/main" id="{3D1F2F0C-0799-9246-8036-70C296E119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191000"/>
                        <a:ext cx="21478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4" name="Object 1076">
            <a:extLst>
              <a:ext uri="{FF2B5EF4-FFF2-40B4-BE49-F238E27FC236}">
                <a16:creationId xmlns:a16="http://schemas.microsoft.com/office/drawing/2014/main" id="{E99DDF80-2B29-FC4F-9D1A-61721320B2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818063"/>
          <a:ext cx="352583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69" name="Equation" r:id="rId39" imgW="18726150" imgH="2051050" progId="Equation.3">
                  <p:embed/>
                </p:oleObj>
              </mc:Choice>
              <mc:Fallback>
                <p:oleObj name="Equation" r:id="rId39" imgW="18726150" imgH="2051050" progId="Equation.3">
                  <p:embed/>
                  <p:pic>
                    <p:nvPicPr>
                      <p:cNvPr id="23584" name="Object 1076">
                        <a:extLst>
                          <a:ext uri="{FF2B5EF4-FFF2-40B4-BE49-F238E27FC236}">
                            <a16:creationId xmlns:a16="http://schemas.microsoft.com/office/drawing/2014/main" id="{E99DDF80-2B29-FC4F-9D1A-61721320B2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818063"/>
                        <a:ext cx="352583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5" name="Object 1077">
            <a:extLst>
              <a:ext uri="{FF2B5EF4-FFF2-40B4-BE49-F238E27FC236}">
                <a16:creationId xmlns:a16="http://schemas.microsoft.com/office/drawing/2014/main" id="{A0EEABB5-D8FB-1C48-B1D5-F5A33E244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4818063"/>
          <a:ext cx="21478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0" name="Equation" r:id="rId41" imgW="11410950" imgH="2343150" progId="Equation.3">
                  <p:embed/>
                </p:oleObj>
              </mc:Choice>
              <mc:Fallback>
                <p:oleObj name="Equation" r:id="rId41" imgW="11410950" imgH="2343150" progId="Equation.3">
                  <p:embed/>
                  <p:pic>
                    <p:nvPicPr>
                      <p:cNvPr id="23585" name="Object 1077">
                        <a:extLst>
                          <a:ext uri="{FF2B5EF4-FFF2-40B4-BE49-F238E27FC236}">
                            <a16:creationId xmlns:a16="http://schemas.microsoft.com/office/drawing/2014/main" id="{A0EEABB5-D8FB-1C48-B1D5-F5A33E2441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818063"/>
                        <a:ext cx="2147888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86" name="Text Box 1078">
            <a:extLst>
              <a:ext uri="{FF2B5EF4-FFF2-40B4-BE49-F238E27FC236}">
                <a16:creationId xmlns:a16="http://schemas.microsoft.com/office/drawing/2014/main" id="{062BD6C9-570F-5346-8617-9FCFA5008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202238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因为线位移是矢量，满足交换律</a:t>
            </a:r>
          </a:p>
        </p:txBody>
      </p:sp>
      <p:graphicFrame>
        <p:nvGraphicFramePr>
          <p:cNvPr id="23587" name="Object 1079">
            <a:extLst>
              <a:ext uri="{FF2B5EF4-FFF2-40B4-BE49-F238E27FC236}">
                <a16:creationId xmlns:a16="http://schemas.microsoft.com/office/drawing/2014/main" id="{74DBDCEC-E410-BB4F-A156-22CD1B978D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5803900"/>
          <a:ext cx="291941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1" name="Equation" r:id="rId43" imgW="15506700" imgH="1898650" progId="Equation.3">
                  <p:embed/>
                </p:oleObj>
              </mc:Choice>
              <mc:Fallback>
                <p:oleObj name="Equation" r:id="rId43" imgW="15506700" imgH="1898650" progId="Equation.3">
                  <p:embed/>
                  <p:pic>
                    <p:nvPicPr>
                      <p:cNvPr id="23587" name="Object 1079">
                        <a:extLst>
                          <a:ext uri="{FF2B5EF4-FFF2-40B4-BE49-F238E27FC236}">
                            <a16:creationId xmlns:a16="http://schemas.microsoft.com/office/drawing/2014/main" id="{74DBDCEC-E410-BB4F-A156-22CD1B978D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803900"/>
                        <a:ext cx="291941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88" name="Object 1081">
            <a:extLst>
              <a:ext uri="{FF2B5EF4-FFF2-40B4-BE49-F238E27FC236}">
                <a16:creationId xmlns:a16="http://schemas.microsoft.com/office/drawing/2014/main" id="{D52B653F-B34A-364C-B874-0FDDE1A8E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6813" y="5853113"/>
          <a:ext cx="29749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2" name="Equation" r:id="rId45" imgW="15798800" imgH="2051050" progId="Equation.3">
                  <p:embed/>
                </p:oleObj>
              </mc:Choice>
              <mc:Fallback>
                <p:oleObj name="Equation" r:id="rId45" imgW="15798800" imgH="2051050" progId="Equation.3">
                  <p:embed/>
                  <p:pic>
                    <p:nvPicPr>
                      <p:cNvPr id="23588" name="Object 1081">
                        <a:extLst>
                          <a:ext uri="{FF2B5EF4-FFF2-40B4-BE49-F238E27FC236}">
                            <a16:creationId xmlns:a16="http://schemas.microsoft.com/office/drawing/2014/main" id="{D52B653F-B34A-364C-B874-0FDDE1A8E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5853113"/>
                        <a:ext cx="2974975" cy="3857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A997C549-DF78-C846-8792-5E05885AB13E}"/>
              </a:ext>
            </a:extLst>
          </p:cNvPr>
          <p:cNvGrpSpPr>
            <a:grpSpLocks/>
          </p:cNvGrpSpPr>
          <p:nvPr/>
        </p:nvGrpSpPr>
        <p:grpSpPr bwMode="auto">
          <a:xfrm>
            <a:off x="441325" y="782638"/>
            <a:ext cx="6959600" cy="485775"/>
            <a:chOff x="441325" y="782638"/>
            <a:chExt cx="6959600" cy="485775"/>
          </a:xfrm>
        </p:grpSpPr>
        <p:sp>
          <p:nvSpPr>
            <p:cNvPr id="23574" name="Text Box 1059">
              <a:extLst>
                <a:ext uri="{FF2B5EF4-FFF2-40B4-BE49-F238E27FC236}">
                  <a16:creationId xmlns:a16="http://schemas.microsoft.com/office/drawing/2014/main" id="{CB8D23C5-1C51-0543-90DA-3F4DAD812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325" y="782638"/>
              <a:ext cx="14157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角位移：</a:t>
              </a:r>
            </a:p>
          </p:txBody>
        </p:sp>
        <p:graphicFrame>
          <p:nvGraphicFramePr>
            <p:cNvPr id="23575" name="Object 1060">
              <a:extLst>
                <a:ext uri="{FF2B5EF4-FFF2-40B4-BE49-F238E27FC236}">
                  <a16:creationId xmlns:a16="http://schemas.microsoft.com/office/drawing/2014/main" id="{F0F8E3B7-242C-0C47-878D-D7A4931206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300" y="811213"/>
            <a:ext cx="1485900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73" name="Equation" r:id="rId47" imgW="7899400" imgH="2343150" progId="Equation.3">
                    <p:embed/>
                  </p:oleObj>
                </mc:Choice>
                <mc:Fallback>
                  <p:oleObj name="Equation" r:id="rId47" imgW="7899400" imgH="2343150" progId="Equation.3">
                    <p:embed/>
                    <p:pic>
                      <p:nvPicPr>
                        <p:cNvPr id="23575" name="Object 1060">
                          <a:extLst>
                            <a:ext uri="{FF2B5EF4-FFF2-40B4-BE49-F238E27FC236}">
                              <a16:creationId xmlns:a16="http://schemas.microsoft.com/office/drawing/2014/main" id="{F0F8E3B7-242C-0C47-878D-D7A4931206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300" y="811213"/>
                          <a:ext cx="1485900" cy="441325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6" name="Text Box 1059">
              <a:extLst>
                <a:ext uri="{FF2B5EF4-FFF2-40B4-BE49-F238E27FC236}">
                  <a16:creationId xmlns:a16="http://schemas.microsoft.com/office/drawing/2014/main" id="{565724D9-6A0E-7E45-9C5D-BE831F47C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4563" y="806450"/>
              <a:ext cx="2646362" cy="461963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角位移沿转轴方向</a:t>
              </a:r>
            </a:p>
          </p:txBody>
        </p:sp>
      </p:grpSp>
      <p:sp>
        <p:nvSpPr>
          <p:cNvPr id="16" name="弧形 15">
            <a:extLst>
              <a:ext uri="{FF2B5EF4-FFF2-40B4-BE49-F238E27FC236}">
                <a16:creationId xmlns:a16="http://schemas.microsoft.com/office/drawing/2014/main" id="{BABD4B7B-1FEE-B24B-8540-3F2D5763909F}"/>
              </a:ext>
            </a:extLst>
          </p:cNvPr>
          <p:cNvSpPr/>
          <p:nvPr/>
        </p:nvSpPr>
        <p:spPr bwMode="auto">
          <a:xfrm flipH="1">
            <a:off x="7493000" y="5659438"/>
            <a:ext cx="733425" cy="741362"/>
          </a:xfrm>
          <a:prstGeom prst="arc">
            <a:avLst>
              <a:gd name="adj1" fmla="val 16200000"/>
              <a:gd name="adj2" fmla="val 19164893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A9FF2A9F-82D5-A841-BDE7-C3F0E37B504F}"/>
              </a:ext>
            </a:extLst>
          </p:cNvPr>
          <p:cNvSpPr/>
          <p:nvPr/>
        </p:nvSpPr>
        <p:spPr bwMode="auto">
          <a:xfrm flipH="1">
            <a:off x="7435850" y="3983038"/>
            <a:ext cx="731838" cy="741362"/>
          </a:xfrm>
          <a:prstGeom prst="arc">
            <a:avLst>
              <a:gd name="adj1" fmla="val 21426098"/>
              <a:gd name="adj2" fmla="val 1173531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58B4A4C-56D1-42FC-A535-D42761075594}"/>
              </a:ext>
            </a:extLst>
          </p:cNvPr>
          <p:cNvGrpSpPr/>
          <p:nvPr/>
        </p:nvGrpSpPr>
        <p:grpSpPr>
          <a:xfrm>
            <a:off x="2976563" y="3273425"/>
            <a:ext cx="3556000" cy="908050"/>
            <a:chOff x="2976563" y="3273425"/>
            <a:chExt cx="3556000" cy="908050"/>
          </a:xfrm>
        </p:grpSpPr>
        <p:graphicFrame>
          <p:nvGraphicFramePr>
            <p:cNvPr id="23572" name="对象 16">
              <a:extLst>
                <a:ext uri="{FF2B5EF4-FFF2-40B4-BE49-F238E27FC236}">
                  <a16:creationId xmlns:a16="http://schemas.microsoft.com/office/drawing/2014/main" id="{5BCE48FD-05F8-3642-91E2-53D4817E6B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563" y="3273425"/>
            <a:ext cx="355600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74" name="Equation" r:id="rId49" imgW="20478750" imgH="2343150" progId="Equation.DSMT4">
                    <p:embed/>
                  </p:oleObj>
                </mc:Choice>
                <mc:Fallback>
                  <p:oleObj name="Equation" r:id="rId49" imgW="20478750" imgH="2343150" progId="Equation.DSMT4">
                    <p:embed/>
                    <p:pic>
                      <p:nvPicPr>
                        <p:cNvPr id="23572" name="对象 16">
                          <a:extLst>
                            <a:ext uri="{FF2B5EF4-FFF2-40B4-BE49-F238E27FC236}">
                              <a16:creationId xmlns:a16="http://schemas.microsoft.com/office/drawing/2014/main" id="{5BCE48FD-05F8-3642-91E2-53D4817E6B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563" y="3273425"/>
                          <a:ext cx="3556000" cy="404813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573" name="直接箭头连接符 18">
              <a:extLst>
                <a:ext uri="{FF2B5EF4-FFF2-40B4-BE49-F238E27FC236}">
                  <a16:creationId xmlns:a16="http://schemas.microsoft.com/office/drawing/2014/main" id="{0E77D0AD-B127-4B42-9125-370CD364CA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387725" y="3678238"/>
              <a:ext cx="987425" cy="503237"/>
            </a:xfrm>
            <a:prstGeom prst="straightConnector1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Text Box 1059">
            <a:extLst>
              <a:ext uri="{FF2B5EF4-FFF2-40B4-BE49-F238E27FC236}">
                <a16:creationId xmlns:a16="http://schemas.microsoft.com/office/drawing/2014/main" id="{BBC1499C-6869-4C9B-9F91-A8E73F36E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579" y="6271906"/>
            <a:ext cx="6340197" cy="4616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无穷小角位移的加法满足交换律（为什么？）</a:t>
            </a:r>
          </a:p>
        </p:txBody>
      </p:sp>
      <p:sp>
        <p:nvSpPr>
          <p:cNvPr id="57" name="Text Box 1059">
            <a:extLst>
              <a:ext uri="{FF2B5EF4-FFF2-40B4-BE49-F238E27FC236}">
                <a16:creationId xmlns:a16="http://schemas.microsoft.com/office/drawing/2014/main" id="{0B063BF7-B3D8-4DC7-9352-3A4DD8F63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594" y="2857486"/>
            <a:ext cx="2031325" cy="4616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略去二阶小量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3BC478D0-855E-4203-9292-60696527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6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87BCF7-60E9-4251-B814-72E7DC548C1F}"/>
              </a:ext>
            </a:extLst>
          </p:cNvPr>
          <p:cNvSpPr txBox="1"/>
          <p:nvPr/>
        </p:nvSpPr>
        <p:spPr>
          <a:xfrm>
            <a:off x="3094672" y="2269713"/>
            <a:ext cx="2954655" cy="818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其他补充材料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6AAF54-CEC3-4986-8D47-4BF1EDAD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0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3">
            <a:extLst>
              <a:ext uri="{FF2B5EF4-FFF2-40B4-BE49-F238E27FC236}">
                <a16:creationId xmlns:a16="http://schemas.microsoft.com/office/drawing/2014/main" id="{88C5EDBE-B6BE-A940-A237-FD91B9469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191206"/>
            <a:ext cx="233838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欧拉运动学方程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/>
              <p:nvPr/>
            </p:nvSpPr>
            <p:spPr>
              <a:xfrm>
                <a:off x="405304" y="801711"/>
                <a:ext cx="4910974" cy="24396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角速度是矢量，由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个转动合成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本体坐标系 </a:t>
                </a:r>
                <a14:m>
                  <m:oMath xmlns:m="http://schemas.openxmlformats.org/officeDocument/2006/math">
                    <m:r>
                      <a:rPr kumimoji="1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𝒐</m:t>
                    </m:r>
                    <m:r>
                      <a:rPr kumimoji="1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𝒙𝒚𝒛</m:t>
                    </m:r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中角速度形式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4" y="801711"/>
                <a:ext cx="4910974" cy="2439642"/>
              </a:xfrm>
              <a:prstGeom prst="rect">
                <a:avLst/>
              </a:prstGeom>
              <a:blipFill>
                <a:blip r:embed="rId3"/>
                <a:stretch>
                  <a:fillRect l="-1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/>
              <p:nvPr/>
            </p:nvSpPr>
            <p:spPr>
              <a:xfrm>
                <a:off x="506903" y="3429000"/>
                <a:ext cx="8219482" cy="29549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的具体表达式（用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表示）是什么？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欧拉运动学方程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问题的关键是什么？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系中的表达式写出来，代回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，自然能得到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的表达式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03" y="3429000"/>
                <a:ext cx="8219482" cy="2954976"/>
              </a:xfrm>
              <a:prstGeom prst="rect">
                <a:avLst/>
              </a:prstGeom>
              <a:blipFill>
                <a:blip r:embed="rId27"/>
                <a:stretch>
                  <a:fillRect l="-1113"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79">
            <a:extLst>
              <a:ext uri="{FF2B5EF4-FFF2-40B4-BE49-F238E27FC236}">
                <a16:creationId xmlns:a16="http://schemas.microsoft.com/office/drawing/2014/main" id="{EF1B5CCA-F7DB-49D3-8109-DA6516B16386}"/>
              </a:ext>
            </a:extLst>
          </p:cNvPr>
          <p:cNvGrpSpPr>
            <a:grpSpLocks/>
          </p:cNvGrpSpPr>
          <p:nvPr/>
        </p:nvGrpSpPr>
        <p:grpSpPr bwMode="auto">
          <a:xfrm>
            <a:off x="5494337" y="73411"/>
            <a:ext cx="3554413" cy="3025775"/>
            <a:chOff x="-375144" y="2820474"/>
            <a:chExt cx="3555556" cy="3025890"/>
          </a:xfrm>
        </p:grpSpPr>
        <p:grpSp>
          <p:nvGrpSpPr>
            <p:cNvPr id="24" name="组合 66">
              <a:extLst>
                <a:ext uri="{FF2B5EF4-FFF2-40B4-BE49-F238E27FC236}">
                  <a16:creationId xmlns:a16="http://schemas.microsoft.com/office/drawing/2014/main" id="{643CDBD6-DECC-4CEE-A8AC-4E1500F0A1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8" name="图片 46">
                <a:extLst>
                  <a:ext uri="{FF2B5EF4-FFF2-40B4-BE49-F238E27FC236}">
                    <a16:creationId xmlns:a16="http://schemas.microsoft.com/office/drawing/2014/main" id="{88F15C10-8AA4-4454-B877-043C0619D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67CE52BF-7AE6-40E7-BD87-0F7510764A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1" name="Equation" r:id="rId29" imgW="1752600" imgH="2343150" progId="Equation.DSMT4">
                      <p:embed/>
                    </p:oleObj>
                  </mc:Choice>
                  <mc:Fallback>
                    <p:oleObj name="Equation" r:id="rId29" imgW="1752600" imgH="23431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67CE52BF-7AE6-40E7-BD87-0F7510764A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21C723CD-3B51-4C0B-9A28-5926D258A4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2" name="Equation" r:id="rId31" imgW="1460500" imgH="2343150" progId="Equation.DSMT4">
                      <p:embed/>
                    </p:oleObj>
                  </mc:Choice>
                  <mc:Fallback>
                    <p:oleObj name="Equation" r:id="rId31" imgW="1460500" imgH="23431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21C723CD-3B51-4C0B-9A28-5926D258A4B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83488235-325F-427C-82C7-68201CB2F4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3" name="Equation" r:id="rId33" imgW="1460500" imgH="1898650" progId="Equation.DSMT4">
                      <p:embed/>
                    </p:oleObj>
                  </mc:Choice>
                  <mc:Fallback>
                    <p:oleObj name="Equation" r:id="rId33" imgW="1460500" imgH="189865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83488235-325F-427C-82C7-68201CB2F42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0EACDFC7-0702-49DE-B1D3-8B07B2DF92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4" name="Equation" r:id="rId35" imgW="1460500" imgH="1606550" progId="Equation.DSMT4">
                      <p:embed/>
                    </p:oleObj>
                  </mc:Choice>
                  <mc:Fallback>
                    <p:oleObj name="Equation" r:id="rId35" imgW="1460500" imgH="16065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0EACDFC7-0702-49DE-B1D3-8B07B2DF92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346B6FF6-7CED-42C3-A042-2EE65DD1B5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5" name="Equation" r:id="rId37" imgW="1460500" imgH="1460500" progId="Equation.DSMT4">
                      <p:embed/>
                    </p:oleObj>
                  </mc:Choice>
                  <mc:Fallback>
                    <p:oleObj name="Equation" r:id="rId37" imgW="1460500" imgH="146050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346B6FF6-7CED-42C3-A042-2EE65DD1B5C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16">
                <a:extLst>
                  <a:ext uri="{FF2B5EF4-FFF2-40B4-BE49-F238E27FC236}">
                    <a16:creationId xmlns:a16="http://schemas.microsoft.com/office/drawing/2014/main" id="{92E9F4F3-B71D-41FB-A3BF-3323D26DFA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6" name="Equation" r:id="rId39" imgW="1606550" imgH="1898650" progId="Equation.DSMT4">
                      <p:embed/>
                    </p:oleObj>
                  </mc:Choice>
                  <mc:Fallback>
                    <p:oleObj name="Equation" r:id="rId39" imgW="1606550" imgH="1898650" progId="Equation.DSMT4">
                      <p:embed/>
                      <p:pic>
                        <p:nvPicPr>
                          <p:cNvPr id="34" name="对象 16">
                            <a:extLst>
                              <a:ext uri="{FF2B5EF4-FFF2-40B4-BE49-F238E27FC236}">
                                <a16:creationId xmlns:a16="http://schemas.microsoft.com/office/drawing/2014/main" id="{92E9F4F3-B71D-41FB-A3BF-3323D26DFAF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669FCD5E-92CD-4A65-A715-DC040700B03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7" name="Equation" r:id="rId41" imgW="1752600" imgH="2051050" progId="Equation.DSMT4">
                      <p:embed/>
                    </p:oleObj>
                  </mc:Choice>
                  <mc:Fallback>
                    <p:oleObj name="Equation" r:id="rId41" imgW="1752600" imgH="20510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669FCD5E-92CD-4A65-A715-DC040700B03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0F2EA6C5-817C-4829-A7C0-5767194CBB85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7" name="对象 16">
                <a:extLst>
                  <a:ext uri="{FF2B5EF4-FFF2-40B4-BE49-F238E27FC236}">
                    <a16:creationId xmlns:a16="http://schemas.microsoft.com/office/drawing/2014/main" id="{DEAE30EF-D311-4547-A8EC-9DD22EBFED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8" name="Equation" r:id="rId43" imgW="1460500" imgH="2051050" progId="Equation.DSMT4">
                      <p:embed/>
                    </p:oleObj>
                  </mc:Choice>
                  <mc:Fallback>
                    <p:oleObj name="Equation" r:id="rId43" imgW="1460500" imgH="2051050" progId="Equation.DSMT4">
                      <p:embed/>
                      <p:pic>
                        <p:nvPicPr>
                          <p:cNvPr id="37" name="对象 16">
                            <a:extLst>
                              <a:ext uri="{FF2B5EF4-FFF2-40B4-BE49-F238E27FC236}">
                                <a16:creationId xmlns:a16="http://schemas.microsoft.com/office/drawing/2014/main" id="{DEAE30EF-D311-4547-A8EC-9DD22EBFED3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弧形 37">
                <a:extLst>
                  <a:ext uri="{FF2B5EF4-FFF2-40B4-BE49-F238E27FC236}">
                    <a16:creationId xmlns:a16="http://schemas.microsoft.com/office/drawing/2014/main" id="{0D0955A8-89B2-4E3E-AF4D-A7C379C5AA70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A08611DB-0F4D-49C9-B4C6-55346425EABC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76319A06-DDB9-434B-9322-6D0226DC3F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79" name="Equation" r:id="rId45" imgW="1752600" imgH="1898650" progId="Equation.DSMT4">
                      <p:embed/>
                    </p:oleObj>
                  </mc:Choice>
                  <mc:Fallback>
                    <p:oleObj name="Equation" r:id="rId45" imgW="1752600" imgH="1898650" progId="Equation.DSMT4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76319A06-DDB9-434B-9322-6D0226DC3F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对象 16">
                <a:extLst>
                  <a:ext uri="{FF2B5EF4-FFF2-40B4-BE49-F238E27FC236}">
                    <a16:creationId xmlns:a16="http://schemas.microsoft.com/office/drawing/2014/main" id="{B04EB52A-1571-41AE-A177-B8ECB5A104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580" name="Equation" r:id="rId47" imgW="1606550" imgH="1898650" progId="Equation.DSMT4">
                      <p:embed/>
                    </p:oleObj>
                  </mc:Choice>
                  <mc:Fallback>
                    <p:oleObj name="Equation" r:id="rId47" imgW="1606550" imgH="1898650" progId="Equation.DSMT4">
                      <p:embed/>
                      <p:pic>
                        <p:nvPicPr>
                          <p:cNvPr id="43" name="对象 16">
                            <a:extLst>
                              <a:ext uri="{FF2B5EF4-FFF2-40B4-BE49-F238E27FC236}">
                                <a16:creationId xmlns:a16="http://schemas.microsoft.com/office/drawing/2014/main" id="{B04EB52A-1571-41AE-A177-B8ECB5A104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16">
              <a:extLst>
                <a:ext uri="{FF2B5EF4-FFF2-40B4-BE49-F238E27FC236}">
                  <a16:creationId xmlns:a16="http://schemas.microsoft.com/office/drawing/2014/main" id="{45B863D7-CA4D-4046-9A81-2AC437D661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81" name="Equation" r:id="rId49" imgW="2051050" imgH="2051050" progId="Equation.DSMT4">
                    <p:embed/>
                  </p:oleObj>
                </mc:Choice>
                <mc:Fallback>
                  <p:oleObj name="Equation" r:id="rId49" imgW="2051050" imgH="2051050" progId="Equation.DSMT4">
                    <p:embed/>
                    <p:pic>
                      <p:nvPicPr>
                        <p:cNvPr id="27" name="对象 16">
                          <a:extLst>
                            <a:ext uri="{FF2B5EF4-FFF2-40B4-BE49-F238E27FC236}">
                              <a16:creationId xmlns:a16="http://schemas.microsoft.com/office/drawing/2014/main" id="{45B863D7-CA4D-4046-9A81-2AC437D661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994D25-7094-4ADE-87A8-D58AC8B1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5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79">
            <a:extLst>
              <a:ext uri="{FF2B5EF4-FFF2-40B4-BE49-F238E27FC236}">
                <a16:creationId xmlns:a16="http://schemas.microsoft.com/office/drawing/2014/main" id="{DF456609-0EAA-4B93-A7AE-E9B860D5FD03}"/>
              </a:ext>
            </a:extLst>
          </p:cNvPr>
          <p:cNvGrpSpPr>
            <a:grpSpLocks/>
          </p:cNvGrpSpPr>
          <p:nvPr/>
        </p:nvGrpSpPr>
        <p:grpSpPr bwMode="auto">
          <a:xfrm>
            <a:off x="5494337" y="169745"/>
            <a:ext cx="3554413" cy="3025775"/>
            <a:chOff x="-375144" y="2820474"/>
            <a:chExt cx="3555556" cy="3025890"/>
          </a:xfrm>
        </p:grpSpPr>
        <p:grpSp>
          <p:nvGrpSpPr>
            <p:cNvPr id="27" name="组合 66">
              <a:extLst>
                <a:ext uri="{FF2B5EF4-FFF2-40B4-BE49-F238E27FC236}">
                  <a16:creationId xmlns:a16="http://schemas.microsoft.com/office/drawing/2014/main" id="{E5C7E746-DCD0-4CD2-B1EB-892157A92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9" name="图片 46">
                <a:extLst>
                  <a:ext uri="{FF2B5EF4-FFF2-40B4-BE49-F238E27FC236}">
                    <a16:creationId xmlns:a16="http://schemas.microsoft.com/office/drawing/2014/main" id="{18933840-BB7B-4F89-A1F9-29F03345E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C20661E3-6587-451F-A7A9-946476ADC6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5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C20661E3-6587-451F-A7A9-946476ADC67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C8BC70A1-2F55-4055-8891-8A6B9EA020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6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C8BC70A1-2F55-4055-8891-8A6B9EA020C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F1DC426D-F2B3-47D4-BCE0-529A96DCA7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7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F1DC426D-F2B3-47D4-BCE0-529A96DCA71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F6A6953C-DC3F-4934-B15B-94F037F026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8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F6A6953C-DC3F-4934-B15B-94F037F0264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16">
                <a:extLst>
                  <a:ext uri="{FF2B5EF4-FFF2-40B4-BE49-F238E27FC236}">
                    <a16:creationId xmlns:a16="http://schemas.microsoft.com/office/drawing/2014/main" id="{26D19B7A-3808-4158-8C8E-17F674234F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99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34" name="对象 16">
                            <a:extLst>
                              <a:ext uri="{FF2B5EF4-FFF2-40B4-BE49-F238E27FC236}">
                                <a16:creationId xmlns:a16="http://schemas.microsoft.com/office/drawing/2014/main" id="{26D19B7A-3808-4158-8C8E-17F674234F6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74D22778-FBB4-4355-B8B7-AD25909AB6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00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74D22778-FBB4-4355-B8B7-AD25909AB6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对象 16">
                <a:extLst>
                  <a:ext uri="{FF2B5EF4-FFF2-40B4-BE49-F238E27FC236}">
                    <a16:creationId xmlns:a16="http://schemas.microsoft.com/office/drawing/2014/main" id="{7A2A1A66-E877-4B49-A7D7-B8D7AA687A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01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6" name="对象 16">
                            <a:extLst>
                              <a:ext uri="{FF2B5EF4-FFF2-40B4-BE49-F238E27FC236}">
                                <a16:creationId xmlns:a16="http://schemas.microsoft.com/office/drawing/2014/main" id="{7A2A1A66-E877-4B49-A7D7-B8D7AA687A2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弧形 36">
                <a:extLst>
                  <a:ext uri="{FF2B5EF4-FFF2-40B4-BE49-F238E27FC236}">
                    <a16:creationId xmlns:a16="http://schemas.microsoft.com/office/drawing/2014/main" id="{1404C2F3-F029-4882-AD1B-872623C9A977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8" name="对象 16">
                <a:extLst>
                  <a:ext uri="{FF2B5EF4-FFF2-40B4-BE49-F238E27FC236}">
                    <a16:creationId xmlns:a16="http://schemas.microsoft.com/office/drawing/2014/main" id="{C7B4DFB6-96F5-4126-954C-471467FEFD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02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8" name="对象 16">
                            <a:extLst>
                              <a:ext uri="{FF2B5EF4-FFF2-40B4-BE49-F238E27FC236}">
                                <a16:creationId xmlns:a16="http://schemas.microsoft.com/office/drawing/2014/main" id="{C7B4DFB6-96F5-4126-954C-471467FEFD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490ED3BB-963E-4C5D-A602-292FEF7416D4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弧形 39">
                <a:extLst>
                  <a:ext uri="{FF2B5EF4-FFF2-40B4-BE49-F238E27FC236}">
                    <a16:creationId xmlns:a16="http://schemas.microsoft.com/office/drawing/2014/main" id="{FC7FF304-0080-4BF4-B786-6011FDE8A03E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A7D3A87-8B27-4E94-8FAA-770A706402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03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A7D3A87-8B27-4E94-8FAA-770A7064025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16">
                <a:extLst>
                  <a:ext uri="{FF2B5EF4-FFF2-40B4-BE49-F238E27FC236}">
                    <a16:creationId xmlns:a16="http://schemas.microsoft.com/office/drawing/2014/main" id="{C07EFD32-8AE0-49CF-B85B-8DDE0E1904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604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44" name="对象 16">
                            <a:extLst>
                              <a:ext uri="{FF2B5EF4-FFF2-40B4-BE49-F238E27FC236}">
                                <a16:creationId xmlns:a16="http://schemas.microsoft.com/office/drawing/2014/main" id="{C07EFD32-8AE0-49CF-B85B-8DDE0E1904B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对象 16">
              <a:extLst>
                <a:ext uri="{FF2B5EF4-FFF2-40B4-BE49-F238E27FC236}">
                  <a16:creationId xmlns:a16="http://schemas.microsoft.com/office/drawing/2014/main" id="{23690269-85F4-401E-8B29-CA81F10C9D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05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8" name="对象 16">
                          <a:extLst>
                            <a:ext uri="{FF2B5EF4-FFF2-40B4-BE49-F238E27FC236}">
                              <a16:creationId xmlns:a16="http://schemas.microsoft.com/office/drawing/2014/main" id="{23690269-85F4-401E-8B29-CA81F10C9D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/>
              <p:nvPr/>
            </p:nvSpPr>
            <p:spPr>
              <a:xfrm>
                <a:off x="237579" y="194469"/>
                <a:ext cx="4910974" cy="2976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系中的表达式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平面上，方位角为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9" y="194469"/>
                <a:ext cx="4910974" cy="2976328"/>
              </a:xfrm>
              <a:prstGeom prst="rect">
                <a:avLst/>
              </a:prstGeom>
              <a:blipFill>
                <a:blip r:embed="rId26"/>
                <a:stretch>
                  <a:fillRect l="-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/>
              <p:nvPr/>
            </p:nvSpPr>
            <p:spPr>
              <a:xfrm>
                <a:off x="320785" y="2820195"/>
                <a:ext cx="8658073" cy="39164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轴的极角为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，关键是确定其方位角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因为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轴沿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轴转动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角变为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轴，故有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⊥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⊥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平面上，作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的垂线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𝑁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⊥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故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轴、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′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共面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𝑂𝑁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′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平面的投影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轴的方位角为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⟹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5" y="2820195"/>
                <a:ext cx="8658073" cy="3916457"/>
              </a:xfrm>
              <a:prstGeom prst="rect">
                <a:avLst/>
              </a:prstGeom>
              <a:blipFill>
                <a:blip r:embed="rId27"/>
                <a:stretch>
                  <a:fillRect l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40443ADB-1EEF-441B-96AD-0A34602BD542}"/>
              </a:ext>
            </a:extLst>
          </p:cNvPr>
          <p:cNvGrpSpPr/>
          <p:nvPr/>
        </p:nvGrpSpPr>
        <p:grpSpPr>
          <a:xfrm>
            <a:off x="7445127" y="869151"/>
            <a:ext cx="1492328" cy="914911"/>
            <a:chOff x="7445127" y="869151"/>
            <a:chExt cx="1492328" cy="914911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E746BF6-0E4E-4700-B3DD-6ED2A205C065}"/>
                </a:ext>
              </a:extLst>
            </p:cNvPr>
            <p:cNvCxnSpPr/>
            <p:nvPr/>
          </p:nvCxnSpPr>
          <p:spPr>
            <a:xfrm flipV="1">
              <a:off x="7445127" y="1224757"/>
              <a:ext cx="974302" cy="55930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868D6794-A626-4D4C-9376-38FBB55F9B03}"/>
                    </a:ext>
                  </a:extLst>
                </p:cNvPr>
                <p:cNvSpPr/>
                <p:nvPr/>
              </p:nvSpPr>
              <p:spPr>
                <a:xfrm>
                  <a:off x="8348126" y="869151"/>
                  <a:ext cx="5893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868D6794-A626-4D4C-9376-38FBB55F9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8126" y="869151"/>
                  <a:ext cx="589329" cy="46166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CEFD77-3036-4489-8127-3F916854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6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79">
            <a:extLst>
              <a:ext uri="{FF2B5EF4-FFF2-40B4-BE49-F238E27FC236}">
                <a16:creationId xmlns:a16="http://schemas.microsoft.com/office/drawing/2014/main" id="{293153EF-0094-42B9-98DF-E4F5F886996E}"/>
              </a:ext>
            </a:extLst>
          </p:cNvPr>
          <p:cNvGrpSpPr>
            <a:grpSpLocks/>
          </p:cNvGrpSpPr>
          <p:nvPr/>
        </p:nvGrpSpPr>
        <p:grpSpPr bwMode="auto">
          <a:xfrm>
            <a:off x="5538941" y="770168"/>
            <a:ext cx="3554413" cy="3025775"/>
            <a:chOff x="-375144" y="2820474"/>
            <a:chExt cx="3555556" cy="3025890"/>
          </a:xfrm>
        </p:grpSpPr>
        <p:grpSp>
          <p:nvGrpSpPr>
            <p:cNvPr id="24" name="组合 66">
              <a:extLst>
                <a:ext uri="{FF2B5EF4-FFF2-40B4-BE49-F238E27FC236}">
                  <a16:creationId xmlns:a16="http://schemas.microsoft.com/office/drawing/2014/main" id="{B85C447D-708D-49BF-87E3-E784BCA8F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8" name="图片 46">
                <a:extLst>
                  <a:ext uri="{FF2B5EF4-FFF2-40B4-BE49-F238E27FC236}">
                    <a16:creationId xmlns:a16="http://schemas.microsoft.com/office/drawing/2014/main" id="{2470CD57-DF51-427C-86AE-2437EA14D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890EF95B-EEA0-486F-A631-E604FFDD60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19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890EF95B-EEA0-486F-A631-E604FFDD60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06EF842F-9011-4018-A9AA-657BD2987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0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06EF842F-9011-4018-A9AA-657BD2987B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3031E90D-BF62-4CA9-A9D1-5E98A1C757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1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3031E90D-BF62-4CA9-A9D1-5E98A1C757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F1B8565E-87C9-4FAE-9311-D0A1EB1244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2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F1B8565E-87C9-4FAE-9311-D0A1EB12447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21AE8C2F-EC9D-4AC3-8948-B5B569F3C5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3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21AE8C2F-EC9D-4AC3-8948-B5B569F3C5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16">
                <a:extLst>
                  <a:ext uri="{FF2B5EF4-FFF2-40B4-BE49-F238E27FC236}">
                    <a16:creationId xmlns:a16="http://schemas.microsoft.com/office/drawing/2014/main" id="{241DA13D-84E2-4EBC-B65D-89206C9051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4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34" name="对象 16">
                            <a:extLst>
                              <a:ext uri="{FF2B5EF4-FFF2-40B4-BE49-F238E27FC236}">
                                <a16:creationId xmlns:a16="http://schemas.microsoft.com/office/drawing/2014/main" id="{241DA13D-84E2-4EBC-B65D-89206C90519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51B9DBB5-DE53-4473-87F9-A28D436117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5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51B9DBB5-DE53-4473-87F9-A28D4361179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D07023E9-26A5-4561-B60C-0007EFD3587B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7" name="对象 16">
                <a:extLst>
                  <a:ext uri="{FF2B5EF4-FFF2-40B4-BE49-F238E27FC236}">
                    <a16:creationId xmlns:a16="http://schemas.microsoft.com/office/drawing/2014/main" id="{BD5AB099-BDAB-44CD-BBE1-CF19F59C21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6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7" name="对象 16">
                            <a:extLst>
                              <a:ext uri="{FF2B5EF4-FFF2-40B4-BE49-F238E27FC236}">
                                <a16:creationId xmlns:a16="http://schemas.microsoft.com/office/drawing/2014/main" id="{BD5AB099-BDAB-44CD-BBE1-CF19F59C21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弧形 37">
                <a:extLst>
                  <a:ext uri="{FF2B5EF4-FFF2-40B4-BE49-F238E27FC236}">
                    <a16:creationId xmlns:a16="http://schemas.microsoft.com/office/drawing/2014/main" id="{E61A1975-C7CD-4CB0-8DDD-131FA4CF309B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70836334-2BD0-4392-A2C7-11A6AAA470B2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2B65A12A-25FE-4674-A4F7-2C51AFC7B8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7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2B65A12A-25FE-4674-A4F7-2C51AFC7B8F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对象 16">
                <a:extLst>
                  <a:ext uri="{FF2B5EF4-FFF2-40B4-BE49-F238E27FC236}">
                    <a16:creationId xmlns:a16="http://schemas.microsoft.com/office/drawing/2014/main" id="{67A44744-5835-488E-8BC5-7BA7A9317A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628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43" name="对象 16">
                            <a:extLst>
                              <a:ext uri="{FF2B5EF4-FFF2-40B4-BE49-F238E27FC236}">
                                <a16:creationId xmlns:a16="http://schemas.microsoft.com/office/drawing/2014/main" id="{67A44744-5835-488E-8BC5-7BA7A9317A4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16">
              <a:extLst>
                <a:ext uri="{FF2B5EF4-FFF2-40B4-BE49-F238E27FC236}">
                  <a16:creationId xmlns:a16="http://schemas.microsoft.com/office/drawing/2014/main" id="{8AC2FC6E-8817-4649-A658-D5F4C2CE7F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629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7" name="对象 16">
                          <a:extLst>
                            <a:ext uri="{FF2B5EF4-FFF2-40B4-BE49-F238E27FC236}">
                              <a16:creationId xmlns:a16="http://schemas.microsoft.com/office/drawing/2014/main" id="{8AC2FC6E-8817-4649-A658-D5F4C2CE7F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/>
              <p:nvPr/>
            </p:nvSpPr>
            <p:spPr>
              <a:xfrm>
                <a:off x="44604" y="3356205"/>
                <a:ext cx="9048131" cy="30182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        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欧拉运动学方程</a:t>
                </a:r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，可得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本体坐标系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中的角速度分量形式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" y="3356205"/>
                <a:ext cx="9048131" cy="3018262"/>
              </a:xfrm>
              <a:prstGeom prst="rect">
                <a:avLst/>
              </a:prstGeom>
              <a:blipFill>
                <a:blip r:embed="rId26"/>
                <a:stretch>
                  <a:fillRect l="-1010" r="-202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/>
              <p:nvPr/>
            </p:nvSpPr>
            <p:spPr>
              <a:xfrm>
                <a:off x="53325" y="720074"/>
                <a:ext cx="6164665" cy="24826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" y="720074"/>
                <a:ext cx="6164665" cy="2482667"/>
              </a:xfrm>
              <a:prstGeom prst="rect">
                <a:avLst/>
              </a:prstGeom>
              <a:blipFill>
                <a:blip r:embed="rId27"/>
                <a:stretch>
                  <a:fillRect l="-1583" r="-1385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左大括号 1">
            <a:extLst>
              <a:ext uri="{FF2B5EF4-FFF2-40B4-BE49-F238E27FC236}">
                <a16:creationId xmlns:a16="http://schemas.microsoft.com/office/drawing/2014/main" id="{D6D48BF3-C6D8-4370-83F7-0F40ED57A000}"/>
              </a:ext>
            </a:extLst>
          </p:cNvPr>
          <p:cNvSpPr/>
          <p:nvPr/>
        </p:nvSpPr>
        <p:spPr>
          <a:xfrm>
            <a:off x="2237545" y="3715552"/>
            <a:ext cx="242761" cy="1335571"/>
          </a:xfrm>
          <a:prstGeom prst="leftBrace">
            <a:avLst>
              <a:gd name="adj1" fmla="val 89470"/>
              <a:gd name="adj2" fmla="val 475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9FFDD7-F326-4B51-B7F7-6014AD039C47}"/>
                  </a:ext>
                </a:extLst>
              </p:cNvPr>
              <p:cNvSpPr/>
              <p:nvPr/>
            </p:nvSpPr>
            <p:spPr>
              <a:xfrm>
                <a:off x="7077069" y="3834530"/>
                <a:ext cx="1946394" cy="921406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e>
                    </m:acc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∼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 −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d>
                  </m:oMath>
                </a14:m>
                <a:endParaRPr kumimoji="1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𝜁</m:t>
                    </m:r>
                    <m:r>
                      <a:rPr kumimoji="1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轴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∼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−</m:t>
                        </m:r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d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A9FFDD7-F326-4B51-B7F7-6014AD039C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69" y="3834530"/>
                <a:ext cx="1946394" cy="92140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3">
            <a:extLst>
              <a:ext uri="{FF2B5EF4-FFF2-40B4-BE49-F238E27FC236}">
                <a16:creationId xmlns:a16="http://schemas.microsoft.com/office/drawing/2014/main" id="{B6ED5B94-2503-4AB8-B93E-E59B1A8E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5" y="104648"/>
            <a:ext cx="233838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欧拉运动学方程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20BABD-BDF8-47B2-89A1-FCAB13E1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79">
            <a:extLst>
              <a:ext uri="{FF2B5EF4-FFF2-40B4-BE49-F238E27FC236}">
                <a16:creationId xmlns:a16="http://schemas.microsoft.com/office/drawing/2014/main" id="{A55C7AB7-DA87-4A50-B27D-14FDFDAA49A4}"/>
              </a:ext>
            </a:extLst>
          </p:cNvPr>
          <p:cNvGrpSpPr>
            <a:grpSpLocks/>
          </p:cNvGrpSpPr>
          <p:nvPr/>
        </p:nvGrpSpPr>
        <p:grpSpPr bwMode="auto">
          <a:xfrm>
            <a:off x="5494337" y="169745"/>
            <a:ext cx="3554413" cy="3025775"/>
            <a:chOff x="-375144" y="2820474"/>
            <a:chExt cx="3555556" cy="3025890"/>
          </a:xfrm>
        </p:grpSpPr>
        <p:grpSp>
          <p:nvGrpSpPr>
            <p:cNvPr id="24" name="组合 66">
              <a:extLst>
                <a:ext uri="{FF2B5EF4-FFF2-40B4-BE49-F238E27FC236}">
                  <a16:creationId xmlns:a16="http://schemas.microsoft.com/office/drawing/2014/main" id="{6A969715-5A92-4ACA-9FC7-9BDB2E17C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8" name="图片 46">
                <a:extLst>
                  <a:ext uri="{FF2B5EF4-FFF2-40B4-BE49-F238E27FC236}">
                    <a16:creationId xmlns:a16="http://schemas.microsoft.com/office/drawing/2014/main" id="{5F3BDA7F-9952-4F66-BC03-0850B3F92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B260191F-68B2-4CC9-B709-F8F18A3C58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2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B260191F-68B2-4CC9-B709-F8F18A3C58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A8AF59C3-4FBC-477A-A1FC-C6943CF688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3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A8AF59C3-4FBC-477A-A1FC-C6943CF688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16">
                <a:extLst>
                  <a:ext uri="{FF2B5EF4-FFF2-40B4-BE49-F238E27FC236}">
                    <a16:creationId xmlns:a16="http://schemas.microsoft.com/office/drawing/2014/main" id="{29310301-C9E2-4B51-BD97-154883C837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4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31" name="对象 16">
                            <a:extLst>
                              <a:ext uri="{FF2B5EF4-FFF2-40B4-BE49-F238E27FC236}">
                                <a16:creationId xmlns:a16="http://schemas.microsoft.com/office/drawing/2014/main" id="{29310301-C9E2-4B51-BD97-154883C8379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5286F1BD-5DB0-4C88-99B2-2AE8CD765D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5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5286F1BD-5DB0-4C88-99B2-2AE8CD765D4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16">
                <a:extLst>
                  <a:ext uri="{FF2B5EF4-FFF2-40B4-BE49-F238E27FC236}">
                    <a16:creationId xmlns:a16="http://schemas.microsoft.com/office/drawing/2014/main" id="{8EB65A13-330F-4B28-9B63-DE8B2342B1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6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33" name="对象 16">
                            <a:extLst>
                              <a:ext uri="{FF2B5EF4-FFF2-40B4-BE49-F238E27FC236}">
                                <a16:creationId xmlns:a16="http://schemas.microsoft.com/office/drawing/2014/main" id="{8EB65A13-330F-4B28-9B63-DE8B2342B18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16">
                <a:extLst>
                  <a:ext uri="{FF2B5EF4-FFF2-40B4-BE49-F238E27FC236}">
                    <a16:creationId xmlns:a16="http://schemas.microsoft.com/office/drawing/2014/main" id="{495E8423-E238-4E23-9977-4AC9C6F02B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7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34" name="对象 16">
                            <a:extLst>
                              <a:ext uri="{FF2B5EF4-FFF2-40B4-BE49-F238E27FC236}">
                                <a16:creationId xmlns:a16="http://schemas.microsoft.com/office/drawing/2014/main" id="{495E8423-E238-4E23-9977-4AC9C6F02B2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16">
                <a:extLst>
                  <a:ext uri="{FF2B5EF4-FFF2-40B4-BE49-F238E27FC236}">
                    <a16:creationId xmlns:a16="http://schemas.microsoft.com/office/drawing/2014/main" id="{5502E64E-8AAF-4025-9F95-D7501EA4A1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8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5" name="对象 16">
                            <a:extLst>
                              <a:ext uri="{FF2B5EF4-FFF2-40B4-BE49-F238E27FC236}">
                                <a16:creationId xmlns:a16="http://schemas.microsoft.com/office/drawing/2014/main" id="{5502E64E-8AAF-4025-9F95-D7501EA4A16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id="{46D91B01-AED7-4963-9D4F-0BBB55855029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7" name="对象 16">
                <a:extLst>
                  <a:ext uri="{FF2B5EF4-FFF2-40B4-BE49-F238E27FC236}">
                    <a16:creationId xmlns:a16="http://schemas.microsoft.com/office/drawing/2014/main" id="{2F3FA5E4-5C22-4F9D-BA4C-BFF6365CEA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39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7" name="对象 16">
                            <a:extLst>
                              <a:ext uri="{FF2B5EF4-FFF2-40B4-BE49-F238E27FC236}">
                                <a16:creationId xmlns:a16="http://schemas.microsoft.com/office/drawing/2014/main" id="{2F3FA5E4-5C22-4F9D-BA4C-BFF6365CEA9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弧形 37">
                <a:extLst>
                  <a:ext uri="{FF2B5EF4-FFF2-40B4-BE49-F238E27FC236}">
                    <a16:creationId xmlns:a16="http://schemas.microsoft.com/office/drawing/2014/main" id="{172A3E14-EADE-4C74-A15C-D2C1DA1112A6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ED1F6976-3337-4833-B6E1-AB8FFE708937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40" name="对象 39">
                <a:extLst>
                  <a:ext uri="{FF2B5EF4-FFF2-40B4-BE49-F238E27FC236}">
                    <a16:creationId xmlns:a16="http://schemas.microsoft.com/office/drawing/2014/main" id="{A86063E5-6C51-4A3A-AFC7-BDC684CF6C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0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40" name="对象 39">
                            <a:extLst>
                              <a:ext uri="{FF2B5EF4-FFF2-40B4-BE49-F238E27FC236}">
                                <a16:creationId xmlns:a16="http://schemas.microsoft.com/office/drawing/2014/main" id="{A86063E5-6C51-4A3A-AFC7-BDC684CF6C5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对象 16">
                <a:extLst>
                  <a:ext uri="{FF2B5EF4-FFF2-40B4-BE49-F238E27FC236}">
                    <a16:creationId xmlns:a16="http://schemas.microsoft.com/office/drawing/2014/main" id="{B0054037-AFDE-4473-B791-E7AA126DB0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41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43" name="对象 16">
                            <a:extLst>
                              <a:ext uri="{FF2B5EF4-FFF2-40B4-BE49-F238E27FC236}">
                                <a16:creationId xmlns:a16="http://schemas.microsoft.com/office/drawing/2014/main" id="{B0054037-AFDE-4473-B791-E7AA126DB0E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对象 16">
              <a:extLst>
                <a:ext uri="{FF2B5EF4-FFF2-40B4-BE49-F238E27FC236}">
                  <a16:creationId xmlns:a16="http://schemas.microsoft.com/office/drawing/2014/main" id="{F6717F33-6149-4A4C-AC4C-F75D794862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42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7" name="对象 16">
                          <a:extLst>
                            <a:ext uri="{FF2B5EF4-FFF2-40B4-BE49-F238E27FC236}">
                              <a16:creationId xmlns:a16="http://schemas.microsoft.com/office/drawing/2014/main" id="{F6717F33-6149-4A4C-AC4C-F75D794862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/>
              <p:nvPr/>
            </p:nvSpPr>
            <p:spPr>
              <a:xfrm>
                <a:off x="285459" y="3759137"/>
                <a:ext cx="8693400" cy="25011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𝜉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𝜂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            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已知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𝜓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，可得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空间坐标系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中角速度分量形式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5931223-9F53-4F4D-9306-CB5325F5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9" y="3759137"/>
                <a:ext cx="8693400" cy="2501134"/>
              </a:xfrm>
              <a:prstGeom prst="rect">
                <a:avLst/>
              </a:prstGeom>
              <a:blipFill>
                <a:blip r:embed="rId26"/>
                <a:stretch>
                  <a:fillRect l="-1122" r="-491" b="-3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/>
              <p:nvPr/>
            </p:nvSpPr>
            <p:spPr>
              <a:xfrm>
                <a:off x="8721" y="119651"/>
                <a:ext cx="6164665" cy="37826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空间坐标系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中角速度分量是什么？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𝑂𝑁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𝜂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轴的极角为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，方位角为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𝜂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𝜉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𝜂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𝜂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𝜁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307F5C-AE5A-4672-9DF4-678E1565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" y="119651"/>
                <a:ext cx="6164665" cy="3782639"/>
              </a:xfrm>
              <a:prstGeom prst="rect">
                <a:avLst/>
              </a:prstGeom>
              <a:blipFill>
                <a:blip r:embed="rId27"/>
                <a:stretch>
                  <a:fillRect l="-1482" r="-889" b="-1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左大括号 1">
            <a:extLst>
              <a:ext uri="{FF2B5EF4-FFF2-40B4-BE49-F238E27FC236}">
                <a16:creationId xmlns:a16="http://schemas.microsoft.com/office/drawing/2014/main" id="{D6D48BF3-C6D8-4370-83F7-0F40ED57A000}"/>
              </a:ext>
            </a:extLst>
          </p:cNvPr>
          <p:cNvSpPr/>
          <p:nvPr/>
        </p:nvSpPr>
        <p:spPr>
          <a:xfrm>
            <a:off x="2070902" y="4176327"/>
            <a:ext cx="242761" cy="1335571"/>
          </a:xfrm>
          <a:prstGeom prst="leftBrace">
            <a:avLst>
              <a:gd name="adj1" fmla="val 89470"/>
              <a:gd name="adj2" fmla="val 475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FFABD-512F-46C4-B2E6-F3AF67B2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32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79">
            <a:extLst>
              <a:ext uri="{FF2B5EF4-FFF2-40B4-BE49-F238E27FC236}">
                <a16:creationId xmlns:a16="http://schemas.microsoft.com/office/drawing/2014/main" id="{2E1A0C0D-061C-48CA-93E7-AAD7F9E7CB17}"/>
              </a:ext>
            </a:extLst>
          </p:cNvPr>
          <p:cNvGrpSpPr>
            <a:grpSpLocks/>
          </p:cNvGrpSpPr>
          <p:nvPr/>
        </p:nvGrpSpPr>
        <p:grpSpPr bwMode="auto">
          <a:xfrm>
            <a:off x="2794793" y="73101"/>
            <a:ext cx="3554413" cy="3025775"/>
            <a:chOff x="-375144" y="2820474"/>
            <a:chExt cx="3555556" cy="3025890"/>
          </a:xfrm>
        </p:grpSpPr>
        <p:grpSp>
          <p:nvGrpSpPr>
            <p:cNvPr id="21" name="组合 66">
              <a:extLst>
                <a:ext uri="{FF2B5EF4-FFF2-40B4-BE49-F238E27FC236}">
                  <a16:creationId xmlns:a16="http://schemas.microsoft.com/office/drawing/2014/main" id="{1ADBE2ED-A3AA-4AB2-9AAD-24BD517C28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75144" y="2820474"/>
              <a:ext cx="3555556" cy="3025890"/>
              <a:chOff x="2638816" y="2984794"/>
              <a:chExt cx="3555556" cy="3025890"/>
            </a:xfrm>
          </p:grpSpPr>
          <p:pic>
            <p:nvPicPr>
              <p:cNvPr id="23" name="图片 46">
                <a:extLst>
                  <a:ext uri="{FF2B5EF4-FFF2-40B4-BE49-F238E27FC236}">
                    <a16:creationId xmlns:a16="http://schemas.microsoft.com/office/drawing/2014/main" id="{C15DAB35-CE73-4BE0-9A0B-F58DCB77B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816" y="299290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4" name="对象 16">
                <a:extLst>
                  <a:ext uri="{FF2B5EF4-FFF2-40B4-BE49-F238E27FC236}">
                    <a16:creationId xmlns:a16="http://schemas.microsoft.com/office/drawing/2014/main" id="{2117B319-1984-44B8-AD15-B4044FF6CC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96233" y="2984794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2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24" name="对象 16">
                            <a:extLst>
                              <a:ext uri="{FF2B5EF4-FFF2-40B4-BE49-F238E27FC236}">
                                <a16:creationId xmlns:a16="http://schemas.microsoft.com/office/drawing/2014/main" id="{2117B319-1984-44B8-AD15-B4044FF6CC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6233" y="2984794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对象 16">
                <a:extLst>
                  <a:ext uri="{FF2B5EF4-FFF2-40B4-BE49-F238E27FC236}">
                    <a16:creationId xmlns:a16="http://schemas.microsoft.com/office/drawing/2014/main" id="{715532B7-F331-46A6-8674-FB0F46E582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74585" y="4975181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3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25" name="对象 16">
                            <a:extLst>
                              <a:ext uri="{FF2B5EF4-FFF2-40B4-BE49-F238E27FC236}">
                                <a16:creationId xmlns:a16="http://schemas.microsoft.com/office/drawing/2014/main" id="{715532B7-F331-46A6-8674-FB0F46E5824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4585" y="4975181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16">
                <a:extLst>
                  <a:ext uri="{FF2B5EF4-FFF2-40B4-BE49-F238E27FC236}">
                    <a16:creationId xmlns:a16="http://schemas.microsoft.com/office/drawing/2014/main" id="{951E190E-E418-4F4C-9939-D17226BB4E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870459" y="4652184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4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26" name="对象 16">
                            <a:extLst>
                              <a:ext uri="{FF2B5EF4-FFF2-40B4-BE49-F238E27FC236}">
                                <a16:creationId xmlns:a16="http://schemas.microsoft.com/office/drawing/2014/main" id="{951E190E-E418-4F4C-9939-D17226BB4E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0459" y="4652184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16">
                <a:extLst>
                  <a:ext uri="{FF2B5EF4-FFF2-40B4-BE49-F238E27FC236}">
                    <a16:creationId xmlns:a16="http://schemas.microsoft.com/office/drawing/2014/main" id="{7374B0D4-B6C4-4414-8AF6-F7BC7461E8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8247" y="4296636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5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27" name="对象 16">
                            <a:extLst>
                              <a:ext uri="{FF2B5EF4-FFF2-40B4-BE49-F238E27FC236}">
                                <a16:creationId xmlns:a16="http://schemas.microsoft.com/office/drawing/2014/main" id="{7374B0D4-B6C4-4414-8AF6-F7BC7461E8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8247" y="4296636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对象 16">
                <a:extLst>
                  <a:ext uri="{FF2B5EF4-FFF2-40B4-BE49-F238E27FC236}">
                    <a16:creationId xmlns:a16="http://schemas.microsoft.com/office/drawing/2014/main" id="{1333870F-B044-4799-8E02-6C7E2E2BBA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7585" y="3263399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6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28" name="对象 16">
                            <a:extLst>
                              <a:ext uri="{FF2B5EF4-FFF2-40B4-BE49-F238E27FC236}">
                                <a16:creationId xmlns:a16="http://schemas.microsoft.com/office/drawing/2014/main" id="{1333870F-B044-4799-8E02-6C7E2E2BBA4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7585" y="3263399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16">
                <a:extLst>
                  <a:ext uri="{FF2B5EF4-FFF2-40B4-BE49-F238E27FC236}">
                    <a16:creationId xmlns:a16="http://schemas.microsoft.com/office/drawing/2014/main" id="{166959B5-0C82-4B2F-97E2-1DB85A4A594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36576" y="3555206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7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29" name="对象 16">
                            <a:extLst>
                              <a:ext uri="{FF2B5EF4-FFF2-40B4-BE49-F238E27FC236}">
                                <a16:creationId xmlns:a16="http://schemas.microsoft.com/office/drawing/2014/main" id="{166959B5-0C82-4B2F-97E2-1DB85A4A594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6576" y="3555206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对象 16">
                <a:extLst>
                  <a:ext uri="{FF2B5EF4-FFF2-40B4-BE49-F238E27FC236}">
                    <a16:creationId xmlns:a16="http://schemas.microsoft.com/office/drawing/2014/main" id="{AF994534-21FC-4B57-8A41-A6A21FB581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7439" y="4397441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8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30" name="对象 16">
                            <a:extLst>
                              <a:ext uri="{FF2B5EF4-FFF2-40B4-BE49-F238E27FC236}">
                                <a16:creationId xmlns:a16="http://schemas.microsoft.com/office/drawing/2014/main" id="{AF994534-21FC-4B57-8A41-A6A21FB581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7439" y="4397441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D69CB65B-4927-463B-8341-3A3FD749C6B7}"/>
                  </a:ext>
                </a:extLst>
              </p:cNvPr>
              <p:cNvSpPr/>
              <p:nvPr/>
            </p:nvSpPr>
            <p:spPr>
              <a:xfrm>
                <a:off x="4128370" y="3975432"/>
                <a:ext cx="995683" cy="1201783"/>
              </a:xfrm>
              <a:prstGeom prst="arc">
                <a:avLst>
                  <a:gd name="adj1" fmla="val 13939094"/>
                  <a:gd name="adj2" fmla="val 15885758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2" name="对象 16">
                <a:extLst>
                  <a:ext uri="{FF2B5EF4-FFF2-40B4-BE49-F238E27FC236}">
                    <a16:creationId xmlns:a16="http://schemas.microsoft.com/office/drawing/2014/main" id="{A4258392-BF6C-4308-99B6-855F954F91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5613" y="37052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29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2" name="对象 16">
                            <a:extLst>
                              <a:ext uri="{FF2B5EF4-FFF2-40B4-BE49-F238E27FC236}">
                                <a16:creationId xmlns:a16="http://schemas.microsoft.com/office/drawing/2014/main" id="{A4258392-BF6C-4308-99B6-855F954F91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65613" y="37052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弧形 32">
                <a:extLst>
                  <a:ext uri="{FF2B5EF4-FFF2-40B4-BE49-F238E27FC236}">
                    <a16:creationId xmlns:a16="http://schemas.microsoft.com/office/drawing/2014/main" id="{450B8E57-66D8-43F5-BED7-D23FED3AD56E}"/>
                  </a:ext>
                </a:extLst>
              </p:cNvPr>
              <p:cNvSpPr/>
              <p:nvPr/>
            </p:nvSpPr>
            <p:spPr>
              <a:xfrm flipV="1">
                <a:off x="4104550" y="3581717"/>
                <a:ext cx="917870" cy="1241472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id="{994ED36D-DB04-490D-B2A0-3FD68185050E}"/>
                  </a:ext>
                </a:extLst>
              </p:cNvPr>
              <p:cNvSpPr/>
              <p:nvPr/>
            </p:nvSpPr>
            <p:spPr>
              <a:xfrm flipV="1">
                <a:off x="3580507" y="4015120"/>
                <a:ext cx="1499082" cy="922373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5" name="对象 34">
                <a:extLst>
                  <a:ext uri="{FF2B5EF4-FFF2-40B4-BE49-F238E27FC236}">
                    <a16:creationId xmlns:a16="http://schemas.microsoft.com/office/drawing/2014/main" id="{ADEE8E0C-D375-4F9E-9EB1-176DB441F8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1250" y="4729163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30" name="Equation" r:id="rId20" imgW="1752600" imgH="1898650" progId="Equation.DSMT4">
                      <p:embed/>
                    </p:oleObj>
                  </mc:Choice>
                  <mc:Fallback>
                    <p:oleObj name="Equation" r:id="rId20" imgW="1752600" imgH="1898650" progId="Equation.DSMT4">
                      <p:embed/>
                      <p:pic>
                        <p:nvPicPr>
                          <p:cNvPr id="35" name="对象 34">
                            <a:extLst>
                              <a:ext uri="{FF2B5EF4-FFF2-40B4-BE49-F238E27FC236}">
                                <a16:creationId xmlns:a16="http://schemas.microsoft.com/office/drawing/2014/main" id="{ADEE8E0C-D375-4F9E-9EB1-176DB441F8A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729163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对象 16">
                <a:extLst>
                  <a:ext uri="{FF2B5EF4-FFF2-40B4-BE49-F238E27FC236}">
                    <a16:creationId xmlns:a16="http://schemas.microsoft.com/office/drawing/2014/main" id="{F9ACBC23-93AE-46BD-B79A-23B520C273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86263" y="4827588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31" name="Equation" r:id="rId22" imgW="1606550" imgH="1898650" progId="Equation.DSMT4">
                      <p:embed/>
                    </p:oleObj>
                  </mc:Choice>
                  <mc:Fallback>
                    <p:oleObj name="Equation" r:id="rId22" imgW="1606550" imgH="1898650" progId="Equation.DSMT4">
                      <p:embed/>
                      <p:pic>
                        <p:nvPicPr>
                          <p:cNvPr id="36" name="对象 16">
                            <a:extLst>
                              <a:ext uri="{FF2B5EF4-FFF2-40B4-BE49-F238E27FC236}">
                                <a16:creationId xmlns:a16="http://schemas.microsoft.com/office/drawing/2014/main" id="{F9ACBC23-93AE-46BD-B79A-23B520C2736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6263" y="4827588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2" name="对象 16">
              <a:extLst>
                <a:ext uri="{FF2B5EF4-FFF2-40B4-BE49-F238E27FC236}">
                  <a16:creationId xmlns:a16="http://schemas.microsoft.com/office/drawing/2014/main" id="{BD59C0CF-7298-49FC-B7D0-13DDE4BFBC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3108" y="4928229"/>
            <a:ext cx="3556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32" name="Equation" r:id="rId24" imgW="2051050" imgH="2051050" progId="Equation.DSMT4">
                    <p:embed/>
                  </p:oleObj>
                </mc:Choice>
                <mc:Fallback>
                  <p:oleObj name="Equation" r:id="rId24" imgW="2051050" imgH="2051050" progId="Equation.DSMT4">
                    <p:embed/>
                    <p:pic>
                      <p:nvPicPr>
                        <p:cNvPr id="22" name="对象 16">
                          <a:extLst>
                            <a:ext uri="{FF2B5EF4-FFF2-40B4-BE49-F238E27FC236}">
                              <a16:creationId xmlns:a16="http://schemas.microsoft.com/office/drawing/2014/main" id="{BD59C0CF-7298-49FC-B7D0-13DDE4BFBC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3108" y="4928229"/>
                          <a:ext cx="3556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E9559CC-EFE8-4966-9F88-E909580916AA}"/>
                  </a:ext>
                </a:extLst>
              </p:cNvPr>
              <p:cNvSpPr/>
              <p:nvPr/>
            </p:nvSpPr>
            <p:spPr>
              <a:xfrm>
                <a:off x="193288" y="2706683"/>
                <a:ext cx="8757424" cy="3900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选取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不同的基点，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计算得到的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角速度是否相同？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答案：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相同。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刚体固定坐标系的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坐标轴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方向一致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，不同基点系中的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欧拉角相等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，计算得到的角速度相等。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选取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不同的平动参考系，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角速度是否相同？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答案：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相同。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只要选择相同的基点，固定坐标系的坐标轴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方向一致，欧拉角和角速度相同。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基点和平动参考系选择对欧拉角和角速度没有影响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E9559CC-EFE8-4966-9F88-E90958091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8" y="2706683"/>
                <a:ext cx="8757424" cy="3900235"/>
              </a:xfrm>
              <a:prstGeom prst="rect">
                <a:avLst/>
              </a:prstGeom>
              <a:blipFill>
                <a:blip r:embed="rId26"/>
                <a:stretch>
                  <a:fillRect l="-1114" b="-2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7D7C4E-2298-4A65-AAA0-EF27707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2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B0DF213-7EE8-B046-91DF-281DD28FAFD1}"/>
              </a:ext>
            </a:extLst>
          </p:cNvPr>
          <p:cNvGrpSpPr>
            <a:grpSpLocks/>
          </p:cNvGrpSpPr>
          <p:nvPr/>
        </p:nvGrpSpPr>
        <p:grpSpPr bwMode="auto">
          <a:xfrm>
            <a:off x="4973638" y="1836738"/>
            <a:ext cx="3716337" cy="484187"/>
            <a:chOff x="4973638" y="1836738"/>
            <a:chExt cx="3716337" cy="484187"/>
          </a:xfrm>
        </p:grpSpPr>
        <p:graphicFrame>
          <p:nvGraphicFramePr>
            <p:cNvPr id="4132" name="对象 16">
              <a:extLst>
                <a:ext uri="{FF2B5EF4-FFF2-40B4-BE49-F238E27FC236}">
                  <a16:creationId xmlns:a16="http://schemas.microsoft.com/office/drawing/2014/main" id="{D32A95F8-A229-CD48-8471-3F9672416A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73638" y="1836738"/>
            <a:ext cx="1020762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46" name="Equation" r:id="rId3" imgW="5118100" imgH="2343150" progId="Equation.DSMT4">
                    <p:embed/>
                  </p:oleObj>
                </mc:Choice>
                <mc:Fallback>
                  <p:oleObj name="Equation" r:id="rId3" imgW="5118100" imgH="2343150" progId="Equation.DSMT4">
                    <p:embed/>
                    <p:pic>
                      <p:nvPicPr>
                        <p:cNvPr id="4132" name="对象 16">
                          <a:extLst>
                            <a:ext uri="{FF2B5EF4-FFF2-40B4-BE49-F238E27FC236}">
                              <a16:creationId xmlns:a16="http://schemas.microsoft.com/office/drawing/2014/main" id="{D32A95F8-A229-CD48-8471-3F9672416A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3638" y="1836738"/>
                          <a:ext cx="1020762" cy="468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3" name="Rectangle 18">
              <a:extLst>
                <a:ext uri="{FF2B5EF4-FFF2-40B4-BE49-F238E27FC236}">
                  <a16:creationId xmlns:a16="http://schemas.microsoft.com/office/drawing/2014/main" id="{38AAB381-0E71-114B-A0FE-9A33948ED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00" y="1858963"/>
              <a:ext cx="2695575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~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欧拉角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(§3.3)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60EAFFD-5237-CD4E-96DE-F3F3904F6985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1811338"/>
            <a:ext cx="3630613" cy="527050"/>
            <a:chOff x="361950" y="1811453"/>
            <a:chExt cx="3630613" cy="527050"/>
          </a:xfrm>
        </p:grpSpPr>
        <p:graphicFrame>
          <p:nvGraphicFramePr>
            <p:cNvPr id="4130" name="对象 13">
              <a:extLst>
                <a:ext uri="{FF2B5EF4-FFF2-40B4-BE49-F238E27FC236}">
                  <a16:creationId xmlns:a16="http://schemas.microsoft.com/office/drawing/2014/main" id="{CAE0B72C-8594-DE4C-82E2-CDDB50EE69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950" y="1811453"/>
            <a:ext cx="3492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47" name="Equation" r:id="rId5" imgW="1752600" imgH="2635250" progId="Equation.DSMT4">
                    <p:embed/>
                  </p:oleObj>
                </mc:Choice>
                <mc:Fallback>
                  <p:oleObj name="Equation" r:id="rId5" imgW="1752600" imgH="2635250" progId="Equation.DSMT4">
                    <p:embed/>
                    <p:pic>
                      <p:nvPicPr>
                        <p:cNvPr id="4130" name="对象 13">
                          <a:extLst>
                            <a:ext uri="{FF2B5EF4-FFF2-40B4-BE49-F238E27FC236}">
                              <a16:creationId xmlns:a16="http://schemas.microsoft.com/office/drawing/2014/main" id="{CAE0B72C-8594-DE4C-82E2-CDDB50EE69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50" y="1811453"/>
                          <a:ext cx="349250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31" name="Rectangle 18">
              <a:extLst>
                <a:ext uri="{FF2B5EF4-FFF2-40B4-BE49-F238E27FC236}">
                  <a16:creationId xmlns:a16="http://schemas.microsoft.com/office/drawing/2014/main" id="{DC8B8C8D-6F06-9547-BA34-881064EF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852613"/>
              <a:ext cx="3154363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刚体内任一点的位矢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C12337-3282-E847-BAE1-AE3E1222C101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3009900"/>
            <a:ext cx="4775200" cy="465138"/>
            <a:chOff x="376238" y="3009900"/>
            <a:chExt cx="4775200" cy="465138"/>
          </a:xfrm>
        </p:grpSpPr>
        <p:sp>
          <p:nvSpPr>
            <p:cNvPr id="4127" name="Rectangle 18">
              <a:extLst>
                <a:ext uri="{FF2B5EF4-FFF2-40B4-BE49-F238E27FC236}">
                  <a16:creationId xmlns:a16="http://schemas.microsoft.com/office/drawing/2014/main" id="{BECDF93D-2E72-C344-B9AA-56BCD7D1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38" y="3009900"/>
              <a:ext cx="4775200" cy="460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(1)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刚体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轴线的极角     和方位角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4128" name="对象 14">
              <a:extLst>
                <a:ext uri="{FF2B5EF4-FFF2-40B4-BE49-F238E27FC236}">
                  <a16:creationId xmlns:a16="http://schemas.microsoft.com/office/drawing/2014/main" id="{4A15B51D-C33B-D94E-A30F-0E34E964BB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0700" y="3065463"/>
            <a:ext cx="290513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48" name="Equation" r:id="rId7" imgW="1460500" imgH="2051050" progId="Equation.DSMT4">
                    <p:embed/>
                  </p:oleObj>
                </mc:Choice>
                <mc:Fallback>
                  <p:oleObj name="Equation" r:id="rId7" imgW="1460500" imgH="2051050" progId="Equation.DSMT4">
                    <p:embed/>
                    <p:pic>
                      <p:nvPicPr>
                        <p:cNvPr id="4128" name="对象 14">
                          <a:extLst>
                            <a:ext uri="{FF2B5EF4-FFF2-40B4-BE49-F238E27FC236}">
                              <a16:creationId xmlns:a16="http://schemas.microsoft.com/office/drawing/2014/main" id="{4A15B51D-C33B-D94E-A30F-0E34E964BB1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700" y="3065463"/>
                          <a:ext cx="290513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9" name="对象 14">
              <a:extLst>
                <a:ext uri="{FF2B5EF4-FFF2-40B4-BE49-F238E27FC236}">
                  <a16:creationId xmlns:a16="http://schemas.microsoft.com/office/drawing/2014/main" id="{CB011A53-673C-664C-9ADB-E182A023B9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5813" y="3079750"/>
            <a:ext cx="3206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49" name="Equation" r:id="rId9" imgW="1606550" imgH="1898650" progId="Equation.DSMT4">
                    <p:embed/>
                  </p:oleObj>
                </mc:Choice>
                <mc:Fallback>
                  <p:oleObj name="Equation" r:id="rId9" imgW="1606550" imgH="1898650" progId="Equation.DSMT4">
                    <p:embed/>
                    <p:pic>
                      <p:nvPicPr>
                        <p:cNvPr id="4129" name="对象 14">
                          <a:extLst>
                            <a:ext uri="{FF2B5EF4-FFF2-40B4-BE49-F238E27FC236}">
                              <a16:creationId xmlns:a16="http://schemas.microsoft.com/office/drawing/2014/main" id="{CB011A53-673C-664C-9ADB-E182A023B9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5813" y="3079750"/>
                          <a:ext cx="320675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F4A06EE-EE4C-684B-B97B-139FC561E72B}"/>
              </a:ext>
            </a:extLst>
          </p:cNvPr>
          <p:cNvGrpSpPr>
            <a:grpSpLocks/>
          </p:cNvGrpSpPr>
          <p:nvPr/>
        </p:nvGrpSpPr>
        <p:grpSpPr bwMode="auto">
          <a:xfrm>
            <a:off x="376238" y="4732338"/>
            <a:ext cx="4775200" cy="461962"/>
            <a:chOff x="376238" y="4732338"/>
            <a:chExt cx="4775200" cy="461962"/>
          </a:xfrm>
        </p:grpSpPr>
        <p:sp>
          <p:nvSpPr>
            <p:cNvPr id="4125" name="Rectangle 18">
              <a:extLst>
                <a:ext uri="{FF2B5EF4-FFF2-40B4-BE49-F238E27FC236}">
                  <a16:creationId xmlns:a16="http://schemas.microsoft.com/office/drawing/2014/main" id="{7FC87055-E041-1243-A591-1D367BC94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238" y="4732338"/>
              <a:ext cx="4775200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5715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71500" algn="l"/>
                </a:tabLst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(2)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刚体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绕轴线的自转角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4126" name="对象 15">
              <a:extLst>
                <a:ext uri="{FF2B5EF4-FFF2-40B4-BE49-F238E27FC236}">
                  <a16:creationId xmlns:a16="http://schemas.microsoft.com/office/drawing/2014/main" id="{A2ECB7E4-36DE-FC47-8600-D27CB0B156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3313" y="4813300"/>
            <a:ext cx="3492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0" name="Equation" r:id="rId11" imgW="1752600" imgH="1898650" progId="Equation.DSMT4">
                    <p:embed/>
                  </p:oleObj>
                </mc:Choice>
                <mc:Fallback>
                  <p:oleObj name="Equation" r:id="rId11" imgW="1752600" imgH="1898650" progId="Equation.DSMT4">
                    <p:embed/>
                    <p:pic>
                      <p:nvPicPr>
                        <p:cNvPr id="4126" name="对象 15">
                          <a:extLst>
                            <a:ext uri="{FF2B5EF4-FFF2-40B4-BE49-F238E27FC236}">
                              <a16:creationId xmlns:a16="http://schemas.microsoft.com/office/drawing/2014/main" id="{A2ECB7E4-36DE-FC47-8600-D27CB0B156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3313" y="4813300"/>
                          <a:ext cx="349250" cy="381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9" name="组合 40">
            <a:extLst>
              <a:ext uri="{FF2B5EF4-FFF2-40B4-BE49-F238E27FC236}">
                <a16:creationId xmlns:a16="http://schemas.microsoft.com/office/drawing/2014/main" id="{9C351B9C-0B2D-054D-B78F-6559D555E54E}"/>
              </a:ext>
            </a:extLst>
          </p:cNvPr>
          <p:cNvGrpSpPr>
            <a:grpSpLocks/>
          </p:cNvGrpSpPr>
          <p:nvPr/>
        </p:nvGrpSpPr>
        <p:grpSpPr bwMode="auto">
          <a:xfrm>
            <a:off x="6026150" y="2673350"/>
            <a:ext cx="2532063" cy="2763838"/>
            <a:chOff x="6025784" y="2673350"/>
            <a:chExt cx="2532429" cy="2764053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C1B32A6-C00B-1141-B148-6B749FA72F40}"/>
                </a:ext>
              </a:extLst>
            </p:cNvPr>
            <p:cNvCxnSpPr/>
            <p:nvPr/>
          </p:nvCxnSpPr>
          <p:spPr>
            <a:xfrm flipV="1">
              <a:off x="6691043" y="2798773"/>
              <a:ext cx="0" cy="1651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5FD22D1-7428-3E4F-83F4-9D133BAB3DB3}"/>
                </a:ext>
              </a:extLst>
            </p:cNvPr>
            <p:cNvCxnSpPr/>
            <p:nvPr/>
          </p:nvCxnSpPr>
          <p:spPr>
            <a:xfrm flipH="1">
              <a:off x="6025784" y="4445138"/>
              <a:ext cx="665259" cy="6477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002E9F1-E480-124E-85A0-3B643E4728A6}"/>
                </a:ext>
              </a:extLst>
            </p:cNvPr>
            <p:cNvCxnSpPr/>
            <p:nvPr/>
          </p:nvCxnSpPr>
          <p:spPr>
            <a:xfrm>
              <a:off x="6691043" y="4449901"/>
              <a:ext cx="153850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C9703CD8-1AE9-9C48-B4E0-32988E4E4563}"/>
                </a:ext>
              </a:extLst>
            </p:cNvPr>
            <p:cNvCxnSpPr/>
            <p:nvPr/>
          </p:nvCxnSpPr>
          <p:spPr>
            <a:xfrm flipV="1">
              <a:off x="6691043" y="3141699"/>
              <a:ext cx="616039" cy="1300263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9A35094-A1E6-9442-8280-833BF04ADA4B}"/>
                </a:ext>
              </a:extLst>
            </p:cNvPr>
            <p:cNvCxnSpPr/>
            <p:nvPr/>
          </p:nvCxnSpPr>
          <p:spPr>
            <a:xfrm>
              <a:off x="6691043" y="4449901"/>
              <a:ext cx="616039" cy="55249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561F6290-EDE1-F74B-B839-CBDDB2CF209B}"/>
                </a:ext>
              </a:extLst>
            </p:cNvPr>
            <p:cNvCxnSpPr/>
            <p:nvPr/>
          </p:nvCxnSpPr>
          <p:spPr>
            <a:xfrm>
              <a:off x="7289617" y="3168689"/>
              <a:ext cx="17466" cy="183370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56FA2B42-1505-CB44-86F2-8AAF61249782}"/>
                </a:ext>
              </a:extLst>
            </p:cNvPr>
            <p:cNvSpPr/>
            <p:nvPr/>
          </p:nvSpPr>
          <p:spPr>
            <a:xfrm>
              <a:off x="6340154" y="3676728"/>
              <a:ext cx="701776" cy="1055770"/>
            </a:xfrm>
            <a:prstGeom prst="arc">
              <a:avLst>
                <a:gd name="adj1" fmla="val 16200000"/>
                <a:gd name="adj2" fmla="val 185683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E15FA672-0AB9-5C43-B1B0-E9900CD3D58D}"/>
                </a:ext>
              </a:extLst>
            </p:cNvPr>
            <p:cNvSpPr/>
            <p:nvPr/>
          </p:nvSpPr>
          <p:spPr>
            <a:xfrm flipV="1">
              <a:off x="6300462" y="3613223"/>
              <a:ext cx="701776" cy="1055770"/>
            </a:xfrm>
            <a:prstGeom prst="arc">
              <a:avLst>
                <a:gd name="adj1" fmla="val 15278343"/>
                <a:gd name="adj2" fmla="val 1752095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4119" name="对象 14">
              <a:extLst>
                <a:ext uri="{FF2B5EF4-FFF2-40B4-BE49-F238E27FC236}">
                  <a16:creationId xmlns:a16="http://schemas.microsoft.com/office/drawing/2014/main" id="{84E7E43D-EA2F-3A4A-A960-A26EADE726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3245" y="5116728"/>
            <a:ext cx="290512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1" name="Equation" r:id="rId13" imgW="1460500" imgH="1606550" progId="Equation.DSMT4">
                    <p:embed/>
                  </p:oleObj>
                </mc:Choice>
                <mc:Fallback>
                  <p:oleObj name="Equation" r:id="rId13" imgW="1460500" imgH="1606550" progId="Equation.DSMT4">
                    <p:embed/>
                    <p:pic>
                      <p:nvPicPr>
                        <p:cNvPr id="4119" name="对象 14">
                          <a:extLst>
                            <a:ext uri="{FF2B5EF4-FFF2-40B4-BE49-F238E27FC236}">
                              <a16:creationId xmlns:a16="http://schemas.microsoft.com/office/drawing/2014/main" id="{84E7E43D-EA2F-3A4A-A960-A26EADE726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3245" y="5116728"/>
                          <a:ext cx="290512" cy="320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0" name="对象 14">
              <a:extLst>
                <a:ext uri="{FF2B5EF4-FFF2-40B4-BE49-F238E27FC236}">
                  <a16:creationId xmlns:a16="http://schemas.microsoft.com/office/drawing/2014/main" id="{E28E4249-2F44-1B4C-82DE-030D1A2395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39125" y="4168775"/>
            <a:ext cx="319088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2" name="Equation" r:id="rId15" imgW="1606550" imgH="1898650" progId="Equation.DSMT4">
                    <p:embed/>
                  </p:oleObj>
                </mc:Choice>
                <mc:Fallback>
                  <p:oleObj name="Equation" r:id="rId15" imgW="1606550" imgH="1898650" progId="Equation.DSMT4">
                    <p:embed/>
                    <p:pic>
                      <p:nvPicPr>
                        <p:cNvPr id="4120" name="对象 14">
                          <a:extLst>
                            <a:ext uri="{FF2B5EF4-FFF2-40B4-BE49-F238E27FC236}">
                              <a16:creationId xmlns:a16="http://schemas.microsoft.com/office/drawing/2014/main" id="{E28E4249-2F44-1B4C-82DE-030D1A2395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39125" y="4168775"/>
                          <a:ext cx="319088" cy="377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1" name="对象 14">
              <a:extLst>
                <a:ext uri="{FF2B5EF4-FFF2-40B4-BE49-F238E27FC236}">
                  <a16:creationId xmlns:a16="http://schemas.microsoft.com/office/drawing/2014/main" id="{7D9230FC-7106-F440-9E19-DAC92DBE9A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13488" y="2673350"/>
            <a:ext cx="290512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3" name="Equation" r:id="rId17" imgW="1460500" imgH="1460500" progId="Equation.DSMT4">
                    <p:embed/>
                  </p:oleObj>
                </mc:Choice>
                <mc:Fallback>
                  <p:oleObj name="Equation" r:id="rId17" imgW="1460500" imgH="1460500" progId="Equation.DSMT4">
                    <p:embed/>
                    <p:pic>
                      <p:nvPicPr>
                        <p:cNvPr id="4121" name="对象 14">
                          <a:extLst>
                            <a:ext uri="{FF2B5EF4-FFF2-40B4-BE49-F238E27FC236}">
                              <a16:creationId xmlns:a16="http://schemas.microsoft.com/office/drawing/2014/main" id="{7D9230FC-7106-F440-9E19-DAC92DBE9A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3488" y="2673350"/>
                          <a:ext cx="290512" cy="290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2" name="对象 14">
              <a:extLst>
                <a:ext uri="{FF2B5EF4-FFF2-40B4-BE49-F238E27FC236}">
                  <a16:creationId xmlns:a16="http://schemas.microsoft.com/office/drawing/2014/main" id="{083C8483-793D-014A-8E70-F10B3ED5DF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66024" y="3315311"/>
            <a:ext cx="290513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4" name="Equation" r:id="rId19" imgW="1460500" imgH="2051050" progId="Equation.DSMT4">
                    <p:embed/>
                  </p:oleObj>
                </mc:Choice>
                <mc:Fallback>
                  <p:oleObj name="Equation" r:id="rId19" imgW="1460500" imgH="2051050" progId="Equation.DSMT4">
                    <p:embed/>
                    <p:pic>
                      <p:nvPicPr>
                        <p:cNvPr id="4122" name="对象 14">
                          <a:extLst>
                            <a:ext uri="{FF2B5EF4-FFF2-40B4-BE49-F238E27FC236}">
                              <a16:creationId xmlns:a16="http://schemas.microsoft.com/office/drawing/2014/main" id="{083C8483-793D-014A-8E70-F10B3ED5DF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6024" y="3315311"/>
                          <a:ext cx="290513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3" name="对象 14">
              <a:extLst>
                <a:ext uri="{FF2B5EF4-FFF2-40B4-BE49-F238E27FC236}">
                  <a16:creationId xmlns:a16="http://schemas.microsoft.com/office/drawing/2014/main" id="{64253086-6692-C548-BF5C-C9AA0A454B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09151" y="4737444"/>
            <a:ext cx="3206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5" name="Equation" r:id="rId21" imgW="1606550" imgH="1898650" progId="Equation.DSMT4">
                    <p:embed/>
                  </p:oleObj>
                </mc:Choice>
                <mc:Fallback>
                  <p:oleObj name="Equation" r:id="rId21" imgW="1606550" imgH="1898650" progId="Equation.DSMT4">
                    <p:embed/>
                    <p:pic>
                      <p:nvPicPr>
                        <p:cNvPr id="4123" name="对象 14">
                          <a:extLst>
                            <a:ext uri="{FF2B5EF4-FFF2-40B4-BE49-F238E27FC236}">
                              <a16:creationId xmlns:a16="http://schemas.microsoft.com/office/drawing/2014/main" id="{64253086-6692-C548-BF5C-C9AA0A454B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9151" y="4737444"/>
                          <a:ext cx="320675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4" name="对象 14">
              <a:extLst>
                <a:ext uri="{FF2B5EF4-FFF2-40B4-BE49-F238E27FC236}">
                  <a16:creationId xmlns:a16="http://schemas.microsoft.com/office/drawing/2014/main" id="{28EEED99-6893-1147-B727-D959932A59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11575" y="4219695"/>
            <a:ext cx="347713" cy="408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56" name="Equation" r:id="rId23" imgW="1752600" imgH="2051050" progId="Equation.DSMT4">
                    <p:embed/>
                  </p:oleObj>
                </mc:Choice>
                <mc:Fallback>
                  <p:oleObj name="Equation" r:id="rId23" imgW="1752600" imgH="2051050" progId="Equation.DSMT4">
                    <p:embed/>
                    <p:pic>
                      <p:nvPicPr>
                        <p:cNvPr id="4124" name="对象 14">
                          <a:extLst>
                            <a:ext uri="{FF2B5EF4-FFF2-40B4-BE49-F238E27FC236}">
                              <a16:creationId xmlns:a16="http://schemas.microsoft.com/office/drawing/2014/main" id="{28EEED99-6893-1147-B727-D959932A59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1575" y="4219695"/>
                          <a:ext cx="347713" cy="4080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4" name="组合 35">
            <a:extLst>
              <a:ext uri="{FF2B5EF4-FFF2-40B4-BE49-F238E27FC236}">
                <a16:creationId xmlns:a16="http://schemas.microsoft.com/office/drawing/2014/main" id="{BCD278A2-224B-B747-B692-5E017AC96C17}"/>
              </a:ext>
            </a:extLst>
          </p:cNvPr>
          <p:cNvGrpSpPr>
            <a:grpSpLocks/>
          </p:cNvGrpSpPr>
          <p:nvPr/>
        </p:nvGrpSpPr>
        <p:grpSpPr bwMode="auto">
          <a:xfrm>
            <a:off x="163513" y="895350"/>
            <a:ext cx="8235950" cy="847725"/>
            <a:chOff x="231775" y="1979614"/>
            <a:chExt cx="8235950" cy="848381"/>
          </a:xfrm>
        </p:grpSpPr>
        <p:grpSp>
          <p:nvGrpSpPr>
            <p:cNvPr id="4105" name="组合 36">
              <a:extLst>
                <a:ext uri="{FF2B5EF4-FFF2-40B4-BE49-F238E27FC236}">
                  <a16:creationId xmlns:a16="http://schemas.microsoft.com/office/drawing/2014/main" id="{BF8A70DB-B5AA-4340-8EC0-16CFC9EC95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75" y="1979614"/>
              <a:ext cx="8235950" cy="848381"/>
              <a:chOff x="209550" y="4376776"/>
              <a:chExt cx="8235950" cy="848079"/>
            </a:xfrm>
          </p:grpSpPr>
          <p:sp>
            <p:nvSpPr>
              <p:cNvPr id="4107" name="Rectangle 18">
                <a:extLst>
                  <a:ext uri="{FF2B5EF4-FFF2-40B4-BE49-F238E27FC236}">
                    <a16:creationId xmlns:a16="http://schemas.microsoft.com/office/drawing/2014/main" id="{29C7C2F3-6E19-0E4A-9764-DEA818B4C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" y="4385317"/>
                <a:ext cx="8235950" cy="83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刚体中某一点</a:t>
                </a: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O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个坐标    ，过这一点的某直线的极角    和方位角    ，刚体绕这一直线转动的角度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4108" name="对象 13">
                <a:extLst>
                  <a:ext uri="{FF2B5EF4-FFF2-40B4-BE49-F238E27FC236}">
                    <a16:creationId xmlns:a16="http://schemas.microsoft.com/office/drawing/2014/main" id="{F70128F4-C4FE-F847-9C13-436A28224A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09016" y="4376776"/>
              <a:ext cx="350838" cy="526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757" name="Equation" r:id="rId25" imgW="1752600" imgH="2635250" progId="Equation.DSMT4">
                      <p:embed/>
                    </p:oleObj>
                  </mc:Choice>
                  <mc:Fallback>
                    <p:oleObj name="Equation" r:id="rId25" imgW="1752600" imgH="2635250" progId="Equation.DSMT4">
                      <p:embed/>
                      <p:pic>
                        <p:nvPicPr>
                          <p:cNvPr id="4108" name="对象 13">
                            <a:extLst>
                              <a:ext uri="{FF2B5EF4-FFF2-40B4-BE49-F238E27FC236}">
                                <a16:creationId xmlns:a16="http://schemas.microsoft.com/office/drawing/2014/main" id="{F70128F4-C4FE-F847-9C13-436A28224A7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9016" y="4376776"/>
                            <a:ext cx="350838" cy="5268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" name="对象 14">
                <a:extLst>
                  <a:ext uri="{FF2B5EF4-FFF2-40B4-BE49-F238E27FC236}">
                    <a16:creationId xmlns:a16="http://schemas.microsoft.com/office/drawing/2014/main" id="{7D89A41B-9EB8-214C-9630-16404703D8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7137" y="4836219"/>
              <a:ext cx="320675" cy="379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758" name="Equation" r:id="rId27" imgW="1606550" imgH="1898650" progId="Equation.DSMT4">
                      <p:embed/>
                    </p:oleObj>
                  </mc:Choice>
                  <mc:Fallback>
                    <p:oleObj name="Equation" r:id="rId27" imgW="1606550" imgH="1898650" progId="Equation.DSMT4">
                      <p:embed/>
                      <p:pic>
                        <p:nvPicPr>
                          <p:cNvPr id="3" name="对象 14">
                            <a:extLst>
                              <a:ext uri="{FF2B5EF4-FFF2-40B4-BE49-F238E27FC236}">
                                <a16:creationId xmlns:a16="http://schemas.microsoft.com/office/drawing/2014/main" id="{7D89A41B-9EB8-214C-9630-16404703D88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7137" y="4836219"/>
                            <a:ext cx="320675" cy="3792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0" name="对象 15">
                <a:extLst>
                  <a:ext uri="{FF2B5EF4-FFF2-40B4-BE49-F238E27FC236}">
                    <a16:creationId xmlns:a16="http://schemas.microsoft.com/office/drawing/2014/main" id="{F135AD34-2071-504F-830D-DE5AD64C63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38302" y="4843855"/>
              <a:ext cx="34925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759" name="Equation" r:id="rId29" imgW="1752600" imgH="1898650" progId="Equation.DSMT4">
                      <p:embed/>
                    </p:oleObj>
                  </mc:Choice>
                  <mc:Fallback>
                    <p:oleObj name="Equation" r:id="rId29" imgW="1752600" imgH="1898650" progId="Equation.DSMT4">
                      <p:embed/>
                      <p:pic>
                        <p:nvPicPr>
                          <p:cNvPr id="4110" name="对象 15">
                            <a:extLst>
                              <a:ext uri="{FF2B5EF4-FFF2-40B4-BE49-F238E27FC236}">
                                <a16:creationId xmlns:a16="http://schemas.microsoft.com/office/drawing/2014/main" id="{F135AD34-2071-504F-830D-DE5AD64C63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38302" y="4843855"/>
                            <a:ext cx="349250" cy="3810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106" name="对象 14">
              <a:extLst>
                <a:ext uri="{FF2B5EF4-FFF2-40B4-BE49-F238E27FC236}">
                  <a16:creationId xmlns:a16="http://schemas.microsoft.com/office/drawing/2014/main" id="{37BE98B2-D560-B548-8CFD-79F4405C61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37475" y="2049327"/>
            <a:ext cx="292100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60" name="Equation" r:id="rId30" imgW="1460500" imgH="2051050" progId="Equation.DSMT4">
                    <p:embed/>
                  </p:oleObj>
                </mc:Choice>
                <mc:Fallback>
                  <p:oleObj name="Equation" r:id="rId30" imgW="1460500" imgH="2051050" progId="Equation.DSMT4">
                    <p:embed/>
                    <p:pic>
                      <p:nvPicPr>
                        <p:cNvPr id="4106" name="对象 14">
                          <a:extLst>
                            <a:ext uri="{FF2B5EF4-FFF2-40B4-BE49-F238E27FC236}">
                              <a16:creationId xmlns:a16="http://schemas.microsoft.com/office/drawing/2014/main" id="{37BE98B2-D560-B548-8CFD-79F4405C61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7475" y="2049327"/>
                          <a:ext cx="292100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" name="对象 16">
            <a:extLst>
              <a:ext uri="{FF2B5EF4-FFF2-40B4-BE49-F238E27FC236}">
                <a16:creationId xmlns:a16="http://schemas.microsoft.com/office/drawing/2014/main" id="{6DE0E48E-F0F3-4697-85B3-A496B5B166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6613" y="227612"/>
          <a:ext cx="4978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1" name="Equation" r:id="rId32" imgW="28670250" imgH="3073400" progId="Equation.DSMT4">
                  <p:embed/>
                </p:oleObj>
              </mc:Choice>
              <mc:Fallback>
                <p:oleObj name="Equation" r:id="rId32" imgW="28670250" imgH="3073400" progId="Equation.DSMT4">
                  <p:embed/>
                  <p:pic>
                    <p:nvPicPr>
                      <p:cNvPr id="38" name="对象 16">
                        <a:extLst>
                          <a:ext uri="{FF2B5EF4-FFF2-40B4-BE49-F238E27FC236}">
                            <a16:creationId xmlns:a16="http://schemas.microsoft.com/office/drawing/2014/main" id="{6DE0E48E-F0F3-4697-85B3-A496B5B166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227612"/>
                        <a:ext cx="4978400" cy="531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24F0DC5-D40E-408E-B9F5-2FAC26EB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61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4">
            <a:extLst>
              <a:ext uri="{FF2B5EF4-FFF2-40B4-BE49-F238E27FC236}">
                <a16:creationId xmlns:a16="http://schemas.microsoft.com/office/drawing/2014/main" id="{4D82EA4A-2585-3542-8E4D-52389EADFF35}"/>
              </a:ext>
            </a:extLst>
          </p:cNvPr>
          <p:cNvGrpSpPr>
            <a:grpSpLocks/>
          </p:cNvGrpSpPr>
          <p:nvPr/>
        </p:nvGrpSpPr>
        <p:grpSpPr bwMode="auto">
          <a:xfrm>
            <a:off x="5480050" y="3589338"/>
            <a:ext cx="3556000" cy="3017837"/>
            <a:chOff x="-653434" y="3443646"/>
            <a:chExt cx="3555556" cy="3017778"/>
          </a:xfrm>
        </p:grpSpPr>
        <p:pic>
          <p:nvPicPr>
            <p:cNvPr id="7183" name="图片 15">
              <a:extLst>
                <a:ext uri="{FF2B5EF4-FFF2-40B4-BE49-F238E27FC236}">
                  <a16:creationId xmlns:a16="http://schemas.microsoft.com/office/drawing/2014/main" id="{706C2E9E-3C72-6F47-9CD5-C72AFB93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53434" y="3443646"/>
              <a:ext cx="3555556" cy="3017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184" name="对象 16">
              <a:extLst>
                <a:ext uri="{FF2B5EF4-FFF2-40B4-BE49-F238E27FC236}">
                  <a16:creationId xmlns:a16="http://schemas.microsoft.com/office/drawing/2014/main" id="{8F4669C5-4FC4-6346-9218-B4D61FA06E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7527" y="3670209"/>
            <a:ext cx="304800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0" name="Equation" r:id="rId4" imgW="1752600" imgH="2343150" progId="Equation.DSMT4">
                    <p:embed/>
                  </p:oleObj>
                </mc:Choice>
                <mc:Fallback>
                  <p:oleObj name="Equation" r:id="rId4" imgW="1752600" imgH="2343150" progId="Equation.DSMT4">
                    <p:embed/>
                    <p:pic>
                      <p:nvPicPr>
                        <p:cNvPr id="7184" name="对象 16">
                          <a:extLst>
                            <a:ext uri="{FF2B5EF4-FFF2-40B4-BE49-F238E27FC236}">
                              <a16:creationId xmlns:a16="http://schemas.microsoft.com/office/drawing/2014/main" id="{8F4669C5-4FC4-6346-9218-B4D61FA06E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527" y="3670209"/>
                          <a:ext cx="304800" cy="404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对象 16">
              <a:extLst>
                <a:ext uri="{FF2B5EF4-FFF2-40B4-BE49-F238E27FC236}">
                  <a16:creationId xmlns:a16="http://schemas.microsoft.com/office/drawing/2014/main" id="{26988C7B-4588-3D42-8AE2-CA3BE95A6C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6527" y="5417235"/>
            <a:ext cx="25400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1" name="Equation" r:id="rId6" imgW="1460500" imgH="2343150" progId="Equation.DSMT4">
                    <p:embed/>
                  </p:oleObj>
                </mc:Choice>
                <mc:Fallback>
                  <p:oleObj name="Equation" r:id="rId6" imgW="1460500" imgH="2343150" progId="Equation.DSMT4">
                    <p:embed/>
                    <p:pic>
                      <p:nvPicPr>
                        <p:cNvPr id="7185" name="对象 16">
                          <a:extLst>
                            <a:ext uri="{FF2B5EF4-FFF2-40B4-BE49-F238E27FC236}">
                              <a16:creationId xmlns:a16="http://schemas.microsoft.com/office/drawing/2014/main" id="{26988C7B-4588-3D42-8AE2-CA3BE95A6C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527" y="5417235"/>
                          <a:ext cx="254000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对象 16">
              <a:extLst>
                <a:ext uri="{FF2B5EF4-FFF2-40B4-BE49-F238E27FC236}">
                  <a16:creationId xmlns:a16="http://schemas.microsoft.com/office/drawing/2014/main" id="{792D01E1-F990-BE43-84BA-50567A3F97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7827" y="5108623"/>
            <a:ext cx="254000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2" name="Equation" r:id="rId8" imgW="1460500" imgH="1898650" progId="Equation.DSMT4">
                    <p:embed/>
                  </p:oleObj>
                </mc:Choice>
                <mc:Fallback>
                  <p:oleObj name="Equation" r:id="rId8" imgW="1460500" imgH="1898650" progId="Equation.DSMT4">
                    <p:embed/>
                    <p:pic>
                      <p:nvPicPr>
                        <p:cNvPr id="7186" name="对象 16">
                          <a:extLst>
                            <a:ext uri="{FF2B5EF4-FFF2-40B4-BE49-F238E27FC236}">
                              <a16:creationId xmlns:a16="http://schemas.microsoft.com/office/drawing/2014/main" id="{792D01E1-F990-BE43-84BA-50567A3F97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7827" y="5108623"/>
                          <a:ext cx="254000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对象 16">
              <a:extLst>
                <a:ext uri="{FF2B5EF4-FFF2-40B4-BE49-F238E27FC236}">
                  <a16:creationId xmlns:a16="http://schemas.microsoft.com/office/drawing/2014/main" id="{29FE6DB0-C734-7241-93E6-D28943BDFB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5481" y="4851400"/>
            <a:ext cx="30480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3" name="Equation" r:id="rId10" imgW="1752600" imgH="2051050" progId="Equation.DSMT4">
                    <p:embed/>
                  </p:oleObj>
                </mc:Choice>
                <mc:Fallback>
                  <p:oleObj name="Equation" r:id="rId10" imgW="1752600" imgH="2051050" progId="Equation.DSMT4">
                    <p:embed/>
                    <p:pic>
                      <p:nvPicPr>
                        <p:cNvPr id="7187" name="对象 16">
                          <a:extLst>
                            <a:ext uri="{FF2B5EF4-FFF2-40B4-BE49-F238E27FC236}">
                              <a16:creationId xmlns:a16="http://schemas.microsoft.com/office/drawing/2014/main" id="{29FE6DB0-C734-7241-93E6-D28943BDFB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481" y="4851400"/>
                          <a:ext cx="304800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EC32948C-FE4F-7243-8F06-6CFAE14FAA3D}"/>
                </a:ext>
              </a:extLst>
            </p:cNvPr>
            <p:cNvSpPr/>
            <p:nvPr/>
          </p:nvSpPr>
          <p:spPr>
            <a:xfrm flipV="1">
              <a:off x="811646" y="4027835"/>
              <a:ext cx="917460" cy="1239813"/>
            </a:xfrm>
            <a:prstGeom prst="arc">
              <a:avLst>
                <a:gd name="adj1" fmla="val 15177320"/>
                <a:gd name="adj2" fmla="val 1703461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7189" name="对象 16">
              <a:extLst>
                <a:ext uri="{FF2B5EF4-FFF2-40B4-BE49-F238E27FC236}">
                  <a16:creationId xmlns:a16="http://schemas.microsoft.com/office/drawing/2014/main" id="{54991BDF-D08E-A24C-B483-FD1CE0711B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2992" y="5272930"/>
            <a:ext cx="279400" cy="328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4" name="Equation" r:id="rId12" imgW="1606550" imgH="1898650" progId="Equation.DSMT4">
                    <p:embed/>
                  </p:oleObj>
                </mc:Choice>
                <mc:Fallback>
                  <p:oleObj name="Equation" r:id="rId12" imgW="1606550" imgH="1898650" progId="Equation.DSMT4">
                    <p:embed/>
                    <p:pic>
                      <p:nvPicPr>
                        <p:cNvPr id="7189" name="对象 16">
                          <a:extLst>
                            <a:ext uri="{FF2B5EF4-FFF2-40B4-BE49-F238E27FC236}">
                              <a16:creationId xmlns:a16="http://schemas.microsoft.com/office/drawing/2014/main" id="{54991BDF-D08E-A24C-B483-FD1CE0711B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992" y="5272930"/>
                          <a:ext cx="279400" cy="328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1" name="矩形 3">
            <a:extLst>
              <a:ext uri="{FF2B5EF4-FFF2-40B4-BE49-F238E27FC236}">
                <a16:creationId xmlns:a16="http://schemas.microsoft.com/office/drawing/2014/main" id="{2AA567CD-ADCA-8548-9A86-7645BAF22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538"/>
            <a:ext cx="295433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三次转动的数学表示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72" name="矩形 3">
            <a:extLst>
              <a:ext uri="{FF2B5EF4-FFF2-40B4-BE49-F238E27FC236}">
                <a16:creationId xmlns:a16="http://schemas.microsoft.com/office/drawing/2014/main" id="{354358A5-0951-3A43-BB28-B7AABC781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27100"/>
            <a:ext cx="264636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二维平面内的转动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7173" name="对象 16">
            <a:extLst>
              <a:ext uri="{FF2B5EF4-FFF2-40B4-BE49-F238E27FC236}">
                <a16:creationId xmlns:a16="http://schemas.microsoft.com/office/drawing/2014/main" id="{E7AA4543-8F28-7E43-B33B-AE8B933770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963" y="1978025"/>
          <a:ext cx="25400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5" name="Equation" r:id="rId14" imgW="14630400" imgH="4972050" progId="Equation.DSMT4">
                  <p:embed/>
                </p:oleObj>
              </mc:Choice>
              <mc:Fallback>
                <p:oleObj name="Equation" r:id="rId14" imgW="14630400" imgH="4972050" progId="Equation.DSMT4">
                  <p:embed/>
                  <p:pic>
                    <p:nvPicPr>
                      <p:cNvPr id="7173" name="对象 16">
                        <a:extLst>
                          <a:ext uri="{FF2B5EF4-FFF2-40B4-BE49-F238E27FC236}">
                            <a16:creationId xmlns:a16="http://schemas.microsoft.com/office/drawing/2014/main" id="{E7AA4543-8F28-7E43-B33B-AE8B93377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1978025"/>
                        <a:ext cx="2540000" cy="860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对象 16">
            <a:extLst>
              <a:ext uri="{FF2B5EF4-FFF2-40B4-BE49-F238E27FC236}">
                <a16:creationId xmlns:a16="http://schemas.microsoft.com/office/drawing/2014/main" id="{454EBF9B-23AF-0146-A2C9-0CEFE318B9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5925" y="1978025"/>
          <a:ext cx="3454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6" name="Equation" r:id="rId16" imgW="19894550" imgH="5264150" progId="Equation.DSMT4">
                  <p:embed/>
                </p:oleObj>
              </mc:Choice>
              <mc:Fallback>
                <p:oleObj name="Equation" r:id="rId16" imgW="19894550" imgH="5264150" progId="Equation.DSMT4">
                  <p:embed/>
                  <p:pic>
                    <p:nvPicPr>
                      <p:cNvPr id="7174" name="对象 16">
                        <a:extLst>
                          <a:ext uri="{FF2B5EF4-FFF2-40B4-BE49-F238E27FC236}">
                            <a16:creationId xmlns:a16="http://schemas.microsoft.com/office/drawing/2014/main" id="{454EBF9B-23AF-0146-A2C9-0CEFE318B9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25" y="1978025"/>
                        <a:ext cx="3454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矩形 3">
            <a:extLst>
              <a:ext uri="{FF2B5EF4-FFF2-40B4-BE49-F238E27FC236}">
                <a16:creationId xmlns:a16="http://schemas.microsoft.com/office/drawing/2014/main" id="{9F5E8D0D-877F-BD46-83D7-E6970B767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4038"/>
            <a:ext cx="3090863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三维空间，绕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z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轴转动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76" name="矩形 3">
            <a:extLst>
              <a:ext uri="{FF2B5EF4-FFF2-40B4-BE49-F238E27FC236}">
                <a16:creationId xmlns:a16="http://schemas.microsoft.com/office/drawing/2014/main" id="{FB6686FA-08C4-4B4F-BE8D-63D0CCBCC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88" y="3094038"/>
            <a:ext cx="5553075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xy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坐标内满足平面转动方程，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z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坐标不变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7177" name="对象 16">
            <a:extLst>
              <a:ext uri="{FF2B5EF4-FFF2-40B4-BE49-F238E27FC236}">
                <a16:creationId xmlns:a16="http://schemas.microsoft.com/office/drawing/2014/main" id="{0BCF253D-F823-A44B-A4A1-F4A5A77154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725" y="3759200"/>
          <a:ext cx="38862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7" name="Equation" r:id="rId18" imgW="22383750" imgH="8191500" progId="Equation.DSMT4">
                  <p:embed/>
                </p:oleObj>
              </mc:Choice>
              <mc:Fallback>
                <p:oleObj name="Equation" r:id="rId18" imgW="22383750" imgH="8191500" progId="Equation.DSMT4">
                  <p:embed/>
                  <p:pic>
                    <p:nvPicPr>
                      <p:cNvPr id="7177" name="对象 16">
                        <a:extLst>
                          <a:ext uri="{FF2B5EF4-FFF2-40B4-BE49-F238E27FC236}">
                            <a16:creationId xmlns:a16="http://schemas.microsoft.com/office/drawing/2014/main" id="{0BCF253D-F823-A44B-A4A1-F4A5A77154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3759200"/>
                        <a:ext cx="38862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对象 16">
            <a:extLst>
              <a:ext uri="{FF2B5EF4-FFF2-40B4-BE49-F238E27FC236}">
                <a16:creationId xmlns:a16="http://schemas.microsoft.com/office/drawing/2014/main" id="{127CE73E-74A8-D445-A4A9-1F58749AFA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0750" y="4221163"/>
          <a:ext cx="14986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78" name="Equation" r:id="rId20" imgW="8629650" imgH="2927350" progId="Equation.DSMT4">
                  <p:embed/>
                </p:oleObj>
              </mc:Choice>
              <mc:Fallback>
                <p:oleObj name="Equation" r:id="rId20" imgW="8629650" imgH="2927350" progId="Equation.DSMT4">
                  <p:embed/>
                  <p:pic>
                    <p:nvPicPr>
                      <p:cNvPr id="7178" name="对象 16">
                        <a:extLst>
                          <a:ext uri="{FF2B5EF4-FFF2-40B4-BE49-F238E27FC236}">
                            <a16:creationId xmlns:a16="http://schemas.microsoft.com/office/drawing/2014/main" id="{127CE73E-74A8-D445-A4A9-1F58749AF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4221163"/>
                        <a:ext cx="1498600" cy="5048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867BC55F-F288-EC4A-80C5-214DDFD73DFC}"/>
              </a:ext>
            </a:extLst>
          </p:cNvPr>
          <p:cNvGrpSpPr>
            <a:grpSpLocks/>
          </p:cNvGrpSpPr>
          <p:nvPr/>
        </p:nvGrpSpPr>
        <p:grpSpPr bwMode="auto">
          <a:xfrm>
            <a:off x="758825" y="5313363"/>
            <a:ext cx="5470525" cy="762000"/>
            <a:chOff x="758825" y="5313778"/>
            <a:chExt cx="5470525" cy="761670"/>
          </a:xfrm>
        </p:grpSpPr>
        <p:graphicFrame>
          <p:nvGraphicFramePr>
            <p:cNvPr id="7180" name="对象 16">
              <a:extLst>
                <a:ext uri="{FF2B5EF4-FFF2-40B4-BE49-F238E27FC236}">
                  <a16:creationId xmlns:a16="http://schemas.microsoft.com/office/drawing/2014/main" id="{EDB1A684-549A-7F41-9961-1207FAAD08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8825" y="5313778"/>
            <a:ext cx="1180587" cy="761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79" name="Equation" r:id="rId22" imgW="4533900" imgH="2927350" progId="Equation.DSMT4">
                    <p:embed/>
                  </p:oleObj>
                </mc:Choice>
                <mc:Fallback>
                  <p:oleObj name="Equation" r:id="rId22" imgW="4533900" imgH="2927350" progId="Equation.DSMT4">
                    <p:embed/>
                    <p:pic>
                      <p:nvPicPr>
                        <p:cNvPr id="7180" name="对象 16">
                          <a:extLst>
                            <a:ext uri="{FF2B5EF4-FFF2-40B4-BE49-F238E27FC236}">
                              <a16:creationId xmlns:a16="http://schemas.microsoft.com/office/drawing/2014/main" id="{EDB1A684-549A-7F41-9961-1207FAAD08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825" y="5313778"/>
                          <a:ext cx="1180587" cy="761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1" name="矩形 3">
              <a:extLst>
                <a:ext uri="{FF2B5EF4-FFF2-40B4-BE49-F238E27FC236}">
                  <a16:creationId xmlns:a16="http://schemas.microsoft.com/office/drawing/2014/main" id="{BF7380A2-C84D-FC40-A366-737968E07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5467350"/>
              <a:ext cx="4321175" cy="4614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：绕</a:t>
              </a:r>
              <a:r>
                <a:rPr kumimoji="1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z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轴转动角度    的变换矩阵      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7182" name="对象 16">
              <a:extLst>
                <a:ext uri="{FF2B5EF4-FFF2-40B4-BE49-F238E27FC236}">
                  <a16:creationId xmlns:a16="http://schemas.microsoft.com/office/drawing/2014/main" id="{E8329BDE-A6CA-F846-B496-56F3372A1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45861" y="5537200"/>
            <a:ext cx="34925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80" name="Equation" r:id="rId24" imgW="1606550" imgH="1898650" progId="Equation.DSMT4">
                    <p:embed/>
                  </p:oleObj>
                </mc:Choice>
                <mc:Fallback>
                  <p:oleObj name="Equation" r:id="rId24" imgW="1606550" imgH="1898650" progId="Equation.DSMT4">
                    <p:embed/>
                    <p:pic>
                      <p:nvPicPr>
                        <p:cNvPr id="7182" name="对象 16">
                          <a:extLst>
                            <a:ext uri="{FF2B5EF4-FFF2-40B4-BE49-F238E27FC236}">
                              <a16:creationId xmlns:a16="http://schemas.microsoft.com/office/drawing/2014/main" id="{E8329BDE-A6CA-F846-B496-56F3372A17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5861" y="5537200"/>
                          <a:ext cx="34925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EB6D8F-0C3E-404D-9A3B-43932179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3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nimBg="1"/>
      <p:bldP spid="7172" grpId="0" animBg="1"/>
      <p:bldP spid="7175" grpId="0" animBg="1"/>
      <p:bldP spid="71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>
            <a:extLst>
              <a:ext uri="{FF2B5EF4-FFF2-40B4-BE49-F238E27FC236}">
                <a16:creationId xmlns:a16="http://schemas.microsoft.com/office/drawing/2014/main" id="{2CEBFE63-DA7A-C645-AE48-A49954F51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6888"/>
            <a:ext cx="661193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同样推出绕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轴和</a:t>
            </a:r>
            <a:r>
              <a:rPr kumimoji="1" lang="en-US" altLang="zh-CN" sz="2400" b="0" i="1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y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轴的转动对应的坐标变换矩阵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8195" name="对象 16">
            <a:extLst>
              <a:ext uri="{FF2B5EF4-FFF2-40B4-BE49-F238E27FC236}">
                <a16:creationId xmlns:a16="http://schemas.microsoft.com/office/drawing/2014/main" id="{5B938657-C4DF-7941-B85B-672EE14C3E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9700" y="3560763"/>
          <a:ext cx="35560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4" name="Equation" r:id="rId3" imgW="20478750" imgH="8191500" progId="Equation.DSMT4">
                  <p:embed/>
                </p:oleObj>
              </mc:Choice>
              <mc:Fallback>
                <p:oleObj name="Equation" r:id="rId3" imgW="20478750" imgH="8191500" progId="Equation.DSMT4">
                  <p:embed/>
                  <p:pic>
                    <p:nvPicPr>
                      <p:cNvPr id="8195" name="对象 16">
                        <a:extLst>
                          <a:ext uri="{FF2B5EF4-FFF2-40B4-BE49-F238E27FC236}">
                            <a16:creationId xmlns:a16="http://schemas.microsoft.com/office/drawing/2014/main" id="{5B938657-C4DF-7941-B85B-672EE14C3E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3560763"/>
                        <a:ext cx="3556000" cy="1416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对象 16">
            <a:extLst>
              <a:ext uri="{FF2B5EF4-FFF2-40B4-BE49-F238E27FC236}">
                <a16:creationId xmlns:a16="http://schemas.microsoft.com/office/drawing/2014/main" id="{DCFC4BE5-66F8-D045-AA43-A284E0040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" y="1550988"/>
          <a:ext cx="35560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5" name="Equation" r:id="rId5" imgW="20478750" imgH="8191500" progId="Equation.DSMT4">
                  <p:embed/>
                </p:oleObj>
              </mc:Choice>
              <mc:Fallback>
                <p:oleObj name="Equation" r:id="rId5" imgW="20478750" imgH="8191500" progId="Equation.DSMT4">
                  <p:embed/>
                  <p:pic>
                    <p:nvPicPr>
                      <p:cNvPr id="8196" name="对象 16">
                        <a:extLst>
                          <a:ext uri="{FF2B5EF4-FFF2-40B4-BE49-F238E27FC236}">
                            <a16:creationId xmlns:a16="http://schemas.microsoft.com/office/drawing/2014/main" id="{DCFC4BE5-66F8-D045-AA43-A284E0040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1550988"/>
                        <a:ext cx="3556000" cy="1416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对象 16">
            <a:extLst>
              <a:ext uri="{FF2B5EF4-FFF2-40B4-BE49-F238E27FC236}">
                <a16:creationId xmlns:a16="http://schemas.microsoft.com/office/drawing/2014/main" id="{DED49461-CB4F-EA4F-8E2F-CA04731C57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8725" y="1550988"/>
          <a:ext cx="35560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6" name="Equation" r:id="rId7" imgW="20478750" imgH="8191500" progId="Equation.DSMT4">
                  <p:embed/>
                </p:oleObj>
              </mc:Choice>
              <mc:Fallback>
                <p:oleObj name="Equation" r:id="rId7" imgW="20478750" imgH="8191500" progId="Equation.DSMT4">
                  <p:embed/>
                  <p:pic>
                    <p:nvPicPr>
                      <p:cNvPr id="8197" name="对象 16">
                        <a:extLst>
                          <a:ext uri="{FF2B5EF4-FFF2-40B4-BE49-F238E27FC236}">
                            <a16:creationId xmlns:a16="http://schemas.microsoft.com/office/drawing/2014/main" id="{DED49461-CB4F-EA4F-8E2F-CA04731C5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1550988"/>
                        <a:ext cx="3556000" cy="1416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9106D5-4318-4DC8-BA01-06DAF783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5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5C3AC0-635C-4DD5-81FD-9BD73502DA8A}"/>
              </a:ext>
            </a:extLst>
          </p:cNvPr>
          <p:cNvGrpSpPr/>
          <p:nvPr/>
        </p:nvGrpSpPr>
        <p:grpSpPr>
          <a:xfrm>
            <a:off x="5578979" y="2709286"/>
            <a:ext cx="3429000" cy="3724275"/>
            <a:chOff x="5151714" y="3047704"/>
            <a:chExt cx="3429000" cy="372427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93DB603-60C0-426D-97E2-80A817421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14" y="3047704"/>
              <a:ext cx="3429000" cy="372427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3B44726-6D90-4F32-84EF-4972F2E04940}"/>
                </a:ext>
              </a:extLst>
            </p:cNvPr>
            <p:cNvSpPr/>
            <p:nvPr/>
          </p:nvSpPr>
          <p:spPr>
            <a:xfrm>
              <a:off x="5827297" y="5972566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FF"/>
                  </a:solidFill>
                  <a:ea typeface="黑体" panose="02010609060101010101" pitchFamily="49" charset="-122"/>
                </a:rPr>
                <a:t>质心系中刚体的运动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18">
                <a:extLst>
                  <a:ext uri="{FF2B5EF4-FFF2-40B4-BE49-F238E27FC236}">
                    <a16:creationId xmlns:a16="http://schemas.microsoft.com/office/drawing/2014/main" id="{6594357B-F76F-194B-BD9D-4B0F3B6E7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85" y="1089038"/>
                <a:ext cx="9048029" cy="1810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描述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刚体位置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/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运动状态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，需要几个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独立函数？（自由度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单质点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zh-CN" altLang="en-US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需要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个独立函数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质点组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，先确定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质心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，则刚体上任一点位矢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148" name="Rectangle 18">
                <a:extLst>
                  <a:ext uri="{FF2B5EF4-FFF2-40B4-BE49-F238E27FC236}">
                    <a16:creationId xmlns:a16="http://schemas.microsoft.com/office/drawing/2014/main" id="{6594357B-F76F-194B-BD9D-4B0F3B6E7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85" y="1089038"/>
                <a:ext cx="9048029" cy="1810560"/>
              </a:xfrm>
              <a:prstGeom prst="rect">
                <a:avLst/>
              </a:prstGeom>
              <a:blipFill>
                <a:blip r:embed="rId3"/>
                <a:stretch>
                  <a:fillRect l="-1009" r="-2759" b="-568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2">
            <a:extLst>
              <a:ext uri="{FF2B5EF4-FFF2-40B4-BE49-F238E27FC236}">
                <a16:creationId xmlns:a16="http://schemas.microsoft.com/office/drawing/2014/main" id="{2AA3CA11-8B2C-4BFB-BDFF-98124436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3" y="-11112"/>
            <a:ext cx="3686175" cy="5222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刚体运动学 </a:t>
            </a:r>
            <a:r>
              <a:rPr kumimoji="1"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(§3.1-3.3)</a:t>
            </a: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848AEC4A-3E15-4F3D-B862-1DF384096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2" y="574972"/>
            <a:ext cx="318611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§3.1  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刚体运动的分析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18">
                <a:extLst>
                  <a:ext uri="{FF2B5EF4-FFF2-40B4-BE49-F238E27FC236}">
                    <a16:creationId xmlns:a16="http://schemas.microsoft.com/office/drawing/2014/main" id="{889A5B37-5525-456D-8D05-98A3A1ACE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71" y="2907266"/>
                <a:ext cx="6122356" cy="378026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核心问题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变为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确定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质心系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相对位矢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从质心发出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条相互垂直的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轴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三轴固定于刚体上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。显然，若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轴的方向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固定，则刚体位置被唯一地确定：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轴极角和方位角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）绕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轴转动的角度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刚体自由度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=6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.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5" name="Rectangle 18">
                <a:extLst>
                  <a:ext uri="{FF2B5EF4-FFF2-40B4-BE49-F238E27FC236}">
                    <a16:creationId xmlns:a16="http://schemas.microsoft.com/office/drawing/2014/main" id="{889A5B37-5525-456D-8D05-98A3A1ACE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71" y="2907266"/>
                <a:ext cx="6122356" cy="3780266"/>
              </a:xfrm>
              <a:prstGeom prst="rect">
                <a:avLst/>
              </a:prstGeom>
              <a:blipFill>
                <a:blip r:embed="rId4"/>
                <a:stretch>
                  <a:fillRect l="-1192" b="-128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B78185-A417-4704-9DF5-9E328C8E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3">
            <a:extLst>
              <a:ext uri="{FF2B5EF4-FFF2-40B4-BE49-F238E27FC236}">
                <a16:creationId xmlns:a16="http://schemas.microsoft.com/office/drawing/2014/main" id="{09530A43-AC96-5748-A778-208938914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3" y="277813"/>
            <a:ext cx="2647950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绕任意轴的转动？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19" name="矩形 3">
            <a:extLst>
              <a:ext uri="{FF2B5EF4-FFF2-40B4-BE49-F238E27FC236}">
                <a16:creationId xmlns:a16="http://schemas.microsoft.com/office/drawing/2014/main" id="{9DAF8DF8-A499-D943-A747-A32C727A4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1911350"/>
            <a:ext cx="3878262" cy="157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沿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方向转动角度    的步骤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(1)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将系统转动到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转轴沿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z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轴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(2)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转动角度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(3)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将系统变回原来的位置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9220" name="对象 16">
            <a:extLst>
              <a:ext uri="{FF2B5EF4-FFF2-40B4-BE49-F238E27FC236}">
                <a16:creationId xmlns:a16="http://schemas.microsoft.com/office/drawing/2014/main" id="{CCDB10CC-3FD0-FA4A-93A9-180DB654CC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2066925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8" name="Equation" r:id="rId3" imgW="1752600" imgH="1606550" progId="Equation.DSMT4">
                  <p:embed/>
                </p:oleObj>
              </mc:Choice>
              <mc:Fallback>
                <p:oleObj name="Equation" r:id="rId3" imgW="1752600" imgH="1606550" progId="Equation.DSMT4">
                  <p:embed/>
                  <p:pic>
                    <p:nvPicPr>
                      <p:cNvPr id="9220" name="对象 16">
                        <a:extLst>
                          <a:ext uri="{FF2B5EF4-FFF2-40B4-BE49-F238E27FC236}">
                            <a16:creationId xmlns:a16="http://schemas.microsoft.com/office/drawing/2014/main" id="{CCDB10CC-3FD0-FA4A-93A9-180DB654CC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066925"/>
                        <a:ext cx="3048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矩形 3">
            <a:extLst>
              <a:ext uri="{FF2B5EF4-FFF2-40B4-BE49-F238E27FC236}">
                <a16:creationId xmlns:a16="http://schemas.microsoft.com/office/drawing/2014/main" id="{71A82B6E-A482-824E-A611-6A03903D3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3" y="849313"/>
            <a:ext cx="7264400" cy="8318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我们知道系统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沿坐标轴的转动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也知道如何利用沿坐标轴的转动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将系统变到任意角度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9222" name="对象 16">
            <a:extLst>
              <a:ext uri="{FF2B5EF4-FFF2-40B4-BE49-F238E27FC236}">
                <a16:creationId xmlns:a16="http://schemas.microsoft.com/office/drawing/2014/main" id="{3CC51A1F-0D78-F844-8284-630BEABB49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138" y="2003425"/>
          <a:ext cx="254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9" name="Equation" r:id="rId5" imgW="1460500" imgH="2051050" progId="Equation.DSMT4">
                  <p:embed/>
                </p:oleObj>
              </mc:Choice>
              <mc:Fallback>
                <p:oleObj name="Equation" r:id="rId5" imgW="1460500" imgH="2051050" progId="Equation.DSMT4">
                  <p:embed/>
                  <p:pic>
                    <p:nvPicPr>
                      <p:cNvPr id="9222" name="对象 16">
                        <a:extLst>
                          <a:ext uri="{FF2B5EF4-FFF2-40B4-BE49-F238E27FC236}">
                            <a16:creationId xmlns:a16="http://schemas.microsoft.com/office/drawing/2014/main" id="{3CC51A1F-0D78-F844-8284-630BEABB49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003425"/>
                        <a:ext cx="254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对象 16">
            <a:extLst>
              <a:ext uri="{FF2B5EF4-FFF2-40B4-BE49-F238E27FC236}">
                <a16:creationId xmlns:a16="http://schemas.microsoft.com/office/drawing/2014/main" id="{30E1943F-7D68-FC42-BE12-15BE7A989E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4213" y="2786063"/>
          <a:ext cx="304800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0" name="Equation" r:id="rId7" imgW="1752600" imgH="1606550" progId="Equation.DSMT4">
                  <p:embed/>
                </p:oleObj>
              </mc:Choice>
              <mc:Fallback>
                <p:oleObj name="Equation" r:id="rId7" imgW="1752600" imgH="1606550" progId="Equation.DSMT4">
                  <p:embed/>
                  <p:pic>
                    <p:nvPicPr>
                      <p:cNvPr id="9223" name="对象 16">
                        <a:extLst>
                          <a:ext uri="{FF2B5EF4-FFF2-40B4-BE49-F238E27FC236}">
                            <a16:creationId xmlns:a16="http://schemas.microsoft.com/office/drawing/2014/main" id="{30E1943F-7D68-FC42-BE12-15BE7A989E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2786063"/>
                        <a:ext cx="304800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对象 16">
            <a:extLst>
              <a:ext uri="{FF2B5EF4-FFF2-40B4-BE49-F238E27FC236}">
                <a16:creationId xmlns:a16="http://schemas.microsoft.com/office/drawing/2014/main" id="{6E642684-EC91-A448-B273-477D66C22D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3275" y="3732213"/>
          <a:ext cx="25400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1" name="Equation" r:id="rId9" imgW="14630400" imgH="3073400" progId="Equation.DSMT4">
                  <p:embed/>
                </p:oleObj>
              </mc:Choice>
              <mc:Fallback>
                <p:oleObj name="Equation" r:id="rId9" imgW="14630400" imgH="3073400" progId="Equation.DSMT4">
                  <p:embed/>
                  <p:pic>
                    <p:nvPicPr>
                      <p:cNvPr id="9226" name="对象 16">
                        <a:extLst>
                          <a:ext uri="{FF2B5EF4-FFF2-40B4-BE49-F238E27FC236}">
                            <a16:creationId xmlns:a16="http://schemas.microsoft.com/office/drawing/2014/main" id="{6E642684-EC91-A448-B273-477D66C22D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3732213"/>
                        <a:ext cx="25400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对象 16">
            <a:extLst>
              <a:ext uri="{FF2B5EF4-FFF2-40B4-BE49-F238E27FC236}">
                <a16:creationId xmlns:a16="http://schemas.microsoft.com/office/drawing/2014/main" id="{AC70D89C-44E7-634E-A82D-F0077B86A7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638" y="4262438"/>
          <a:ext cx="1651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2" name="Equation" r:id="rId11" imgW="9505950" imgH="2927350" progId="Equation.DSMT4">
                  <p:embed/>
                </p:oleObj>
              </mc:Choice>
              <mc:Fallback>
                <p:oleObj name="Equation" r:id="rId11" imgW="9505950" imgH="2927350" progId="Equation.DSMT4">
                  <p:embed/>
                  <p:pic>
                    <p:nvPicPr>
                      <p:cNvPr id="9227" name="对象 16">
                        <a:extLst>
                          <a:ext uri="{FF2B5EF4-FFF2-40B4-BE49-F238E27FC236}">
                            <a16:creationId xmlns:a16="http://schemas.microsoft.com/office/drawing/2014/main" id="{AC70D89C-44E7-634E-A82D-F0077B86A7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4262438"/>
                        <a:ext cx="16510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对象 16">
            <a:extLst>
              <a:ext uri="{FF2B5EF4-FFF2-40B4-BE49-F238E27FC236}">
                <a16:creationId xmlns:a16="http://schemas.microsoft.com/office/drawing/2014/main" id="{67287063-0271-3F46-A80C-59F06C5C9B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4850" y="4767263"/>
          <a:ext cx="2489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3" name="Equation" r:id="rId13" imgW="14338300" imgH="3073400" progId="Equation.DSMT4">
                  <p:embed/>
                </p:oleObj>
              </mc:Choice>
              <mc:Fallback>
                <p:oleObj name="Equation" r:id="rId13" imgW="14338300" imgH="3073400" progId="Equation.DSMT4">
                  <p:embed/>
                  <p:pic>
                    <p:nvPicPr>
                      <p:cNvPr id="9228" name="对象 16">
                        <a:extLst>
                          <a:ext uri="{FF2B5EF4-FFF2-40B4-BE49-F238E27FC236}">
                            <a16:creationId xmlns:a16="http://schemas.microsoft.com/office/drawing/2014/main" id="{67287063-0271-3F46-A80C-59F06C5C9B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4767263"/>
                        <a:ext cx="24892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对象 16">
            <a:extLst>
              <a:ext uri="{FF2B5EF4-FFF2-40B4-BE49-F238E27FC236}">
                <a16:creationId xmlns:a16="http://schemas.microsoft.com/office/drawing/2014/main" id="{1EFBE417-F6AE-4C4E-8E81-DA95803B8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3638" y="4286250"/>
          <a:ext cx="2997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4" name="Equation" r:id="rId15" imgW="17259300" imgH="3073400" progId="Equation.DSMT4">
                  <p:embed/>
                </p:oleObj>
              </mc:Choice>
              <mc:Fallback>
                <p:oleObj name="Equation" r:id="rId15" imgW="17259300" imgH="3073400" progId="Equation.DSMT4">
                  <p:embed/>
                  <p:pic>
                    <p:nvPicPr>
                      <p:cNvPr id="9229" name="对象 16">
                        <a:extLst>
                          <a:ext uri="{FF2B5EF4-FFF2-40B4-BE49-F238E27FC236}">
                            <a16:creationId xmlns:a16="http://schemas.microsoft.com/office/drawing/2014/main" id="{1EFBE417-F6AE-4C4E-8E81-DA95803B8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286250"/>
                        <a:ext cx="29972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对象 16">
            <a:extLst>
              <a:ext uri="{FF2B5EF4-FFF2-40B4-BE49-F238E27FC236}">
                <a16:creationId xmlns:a16="http://schemas.microsoft.com/office/drawing/2014/main" id="{EABDD559-BD89-4842-8AD4-D38C5ADE0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8963" y="4762500"/>
          <a:ext cx="4419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5" name="Equation" r:id="rId17" imgW="25450800" imgH="3073400" progId="Equation.DSMT4">
                  <p:embed/>
                </p:oleObj>
              </mc:Choice>
              <mc:Fallback>
                <p:oleObj name="Equation" r:id="rId17" imgW="25450800" imgH="3073400" progId="Equation.DSMT4">
                  <p:embed/>
                  <p:pic>
                    <p:nvPicPr>
                      <p:cNvPr id="9230" name="对象 16">
                        <a:extLst>
                          <a:ext uri="{FF2B5EF4-FFF2-40B4-BE49-F238E27FC236}">
                            <a16:creationId xmlns:a16="http://schemas.microsoft.com/office/drawing/2014/main" id="{EABDD559-BD89-4842-8AD4-D38C5ADE00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4762500"/>
                        <a:ext cx="44196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弧形 28">
            <a:extLst>
              <a:ext uri="{FF2B5EF4-FFF2-40B4-BE49-F238E27FC236}">
                <a16:creationId xmlns:a16="http://schemas.microsoft.com/office/drawing/2014/main" id="{6FB6C61E-E6E3-374B-BD34-D09578E0F880}"/>
              </a:ext>
            </a:extLst>
          </p:cNvPr>
          <p:cNvSpPr/>
          <p:nvPr/>
        </p:nvSpPr>
        <p:spPr>
          <a:xfrm flipV="1">
            <a:off x="5070475" y="555625"/>
            <a:ext cx="3032125" cy="3748088"/>
          </a:xfrm>
          <a:prstGeom prst="arc">
            <a:avLst>
              <a:gd name="adj1" fmla="val 15171607"/>
              <a:gd name="adj2" fmla="val 17520953"/>
            </a:avLst>
          </a:prstGeom>
          <a:ln w="28575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201929-8342-1C4C-9245-C206420F488C}"/>
              </a:ext>
            </a:extLst>
          </p:cNvPr>
          <p:cNvGrpSpPr>
            <a:grpSpLocks/>
          </p:cNvGrpSpPr>
          <p:nvPr/>
        </p:nvGrpSpPr>
        <p:grpSpPr bwMode="auto">
          <a:xfrm>
            <a:off x="5857875" y="1601788"/>
            <a:ext cx="2644775" cy="2949575"/>
            <a:chOff x="5857875" y="1601788"/>
            <a:chExt cx="2644775" cy="2949575"/>
          </a:xfrm>
        </p:grpSpPr>
        <p:grpSp>
          <p:nvGrpSpPr>
            <p:cNvPr id="9234" name="组合 7">
              <a:extLst>
                <a:ext uri="{FF2B5EF4-FFF2-40B4-BE49-F238E27FC236}">
                  <a16:creationId xmlns:a16="http://schemas.microsoft.com/office/drawing/2014/main" id="{9B99769B-11C5-7B45-9915-9362D86BBD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2163" y="1601788"/>
              <a:ext cx="2630487" cy="2949575"/>
              <a:chOff x="5927171" y="2488271"/>
              <a:chExt cx="2631042" cy="2949132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5AFCC96-4A00-3F4E-AB73-B74BB2759661}"/>
                  </a:ext>
                </a:extLst>
              </p:cNvPr>
              <p:cNvCxnSpPr/>
              <p:nvPr/>
            </p:nvCxnSpPr>
            <p:spPr>
              <a:xfrm flipH="1" flipV="1">
                <a:off x="6686156" y="2566046"/>
                <a:ext cx="4763" cy="18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3DB85FAE-7E34-3648-82EF-FBD1F3A910EA}"/>
                  </a:ext>
                </a:extLst>
              </p:cNvPr>
              <p:cNvCxnSpPr/>
              <p:nvPr/>
            </p:nvCxnSpPr>
            <p:spPr>
              <a:xfrm flipH="1">
                <a:off x="5927171" y="4445364"/>
                <a:ext cx="763748" cy="8079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022436B7-EFBB-BA46-88E8-9E324658F9FA}"/>
                  </a:ext>
                </a:extLst>
              </p:cNvPr>
              <p:cNvCxnSpPr/>
              <p:nvPr/>
            </p:nvCxnSpPr>
            <p:spPr>
              <a:xfrm>
                <a:off x="6690919" y="4450126"/>
                <a:ext cx="153861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0D583025-F0D5-7946-BFFC-6E48549D9E09}"/>
                  </a:ext>
                </a:extLst>
              </p:cNvPr>
              <p:cNvCxnSpPr/>
              <p:nvPr/>
            </p:nvCxnSpPr>
            <p:spPr>
              <a:xfrm flipV="1">
                <a:off x="6690919" y="3140635"/>
                <a:ext cx="616080" cy="1301554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FF39473B-5EA9-AF44-83A7-D0F3396E605F}"/>
                  </a:ext>
                </a:extLst>
              </p:cNvPr>
              <p:cNvCxnSpPr/>
              <p:nvPr/>
            </p:nvCxnSpPr>
            <p:spPr>
              <a:xfrm>
                <a:off x="6690919" y="4450126"/>
                <a:ext cx="616080" cy="5523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DC206EF-F84E-7A40-85BD-C83736B4D41F}"/>
                  </a:ext>
                </a:extLst>
              </p:cNvPr>
              <p:cNvCxnSpPr/>
              <p:nvPr/>
            </p:nvCxnSpPr>
            <p:spPr>
              <a:xfrm>
                <a:off x="7289533" y="3169206"/>
                <a:ext cx="17466" cy="18332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546056A6-F1A0-E142-A607-5F715AE5B0CA}"/>
                  </a:ext>
                </a:extLst>
              </p:cNvPr>
              <p:cNvSpPr/>
              <p:nvPr/>
            </p:nvSpPr>
            <p:spPr>
              <a:xfrm>
                <a:off x="6340008" y="3677129"/>
                <a:ext cx="701823" cy="1055529"/>
              </a:xfrm>
              <a:prstGeom prst="arc">
                <a:avLst>
                  <a:gd name="adj1" fmla="val 16200000"/>
                  <a:gd name="adj2" fmla="val 185683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B290D808-7809-AE43-929E-2067B97EDDDB}"/>
                  </a:ext>
                </a:extLst>
              </p:cNvPr>
              <p:cNvSpPr/>
              <p:nvPr/>
            </p:nvSpPr>
            <p:spPr>
              <a:xfrm flipV="1">
                <a:off x="6300312" y="3613639"/>
                <a:ext cx="703411" cy="1055529"/>
              </a:xfrm>
              <a:prstGeom prst="arc">
                <a:avLst>
                  <a:gd name="adj1" fmla="val 15278343"/>
                  <a:gd name="adj2" fmla="val 1752095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9249" name="对象 14">
                <a:extLst>
                  <a:ext uri="{FF2B5EF4-FFF2-40B4-BE49-F238E27FC236}">
                    <a16:creationId xmlns:a16="http://schemas.microsoft.com/office/drawing/2014/main" id="{6E4BB3E2-1743-854A-B4A1-ABC2AA6499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33245" y="5116728"/>
              <a:ext cx="290512" cy="320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46" name="Equation" r:id="rId19" imgW="1460500" imgH="1606550" progId="Equation.DSMT4">
                      <p:embed/>
                    </p:oleObj>
                  </mc:Choice>
                  <mc:Fallback>
                    <p:oleObj name="Equation" r:id="rId19" imgW="1460500" imgH="1606550" progId="Equation.DSMT4">
                      <p:embed/>
                      <p:pic>
                        <p:nvPicPr>
                          <p:cNvPr id="9249" name="对象 14">
                            <a:extLst>
                              <a:ext uri="{FF2B5EF4-FFF2-40B4-BE49-F238E27FC236}">
                                <a16:creationId xmlns:a16="http://schemas.microsoft.com/office/drawing/2014/main" id="{6E4BB3E2-1743-854A-B4A1-ABC2AA6499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33245" y="5116728"/>
                            <a:ext cx="290512" cy="3206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50" name="对象 14">
                <a:extLst>
                  <a:ext uri="{FF2B5EF4-FFF2-40B4-BE49-F238E27FC236}">
                    <a16:creationId xmlns:a16="http://schemas.microsoft.com/office/drawing/2014/main" id="{19C27F7D-63A7-F741-9087-A189D08742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39125" y="4168775"/>
              <a:ext cx="319088" cy="377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47" name="Equation" r:id="rId21" imgW="1606550" imgH="1898650" progId="Equation.DSMT4">
                      <p:embed/>
                    </p:oleObj>
                  </mc:Choice>
                  <mc:Fallback>
                    <p:oleObj name="Equation" r:id="rId21" imgW="1606550" imgH="1898650" progId="Equation.DSMT4">
                      <p:embed/>
                      <p:pic>
                        <p:nvPicPr>
                          <p:cNvPr id="9250" name="对象 14">
                            <a:extLst>
                              <a:ext uri="{FF2B5EF4-FFF2-40B4-BE49-F238E27FC236}">
                                <a16:creationId xmlns:a16="http://schemas.microsoft.com/office/drawing/2014/main" id="{19C27F7D-63A7-F741-9087-A189D087428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39125" y="4168775"/>
                            <a:ext cx="319088" cy="3778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51" name="对象 14">
                <a:extLst>
                  <a:ext uri="{FF2B5EF4-FFF2-40B4-BE49-F238E27FC236}">
                    <a16:creationId xmlns:a16="http://schemas.microsoft.com/office/drawing/2014/main" id="{DE6445AB-24FF-D949-BB7A-B45136ECDD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93836" y="2488271"/>
              <a:ext cx="290512" cy="290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48" name="Equation" r:id="rId23" imgW="1460500" imgH="1460500" progId="Equation.DSMT4">
                      <p:embed/>
                    </p:oleObj>
                  </mc:Choice>
                  <mc:Fallback>
                    <p:oleObj name="Equation" r:id="rId23" imgW="1460500" imgH="1460500" progId="Equation.DSMT4">
                      <p:embed/>
                      <p:pic>
                        <p:nvPicPr>
                          <p:cNvPr id="9251" name="对象 14">
                            <a:extLst>
                              <a:ext uri="{FF2B5EF4-FFF2-40B4-BE49-F238E27FC236}">
                                <a16:creationId xmlns:a16="http://schemas.microsoft.com/office/drawing/2014/main" id="{DE6445AB-24FF-D949-BB7A-B45136ECDD9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93836" y="2488271"/>
                            <a:ext cx="290512" cy="290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52" name="对象 14">
                <a:extLst>
                  <a:ext uri="{FF2B5EF4-FFF2-40B4-BE49-F238E27FC236}">
                    <a16:creationId xmlns:a16="http://schemas.microsoft.com/office/drawing/2014/main" id="{1F978057-CFCB-A54F-8AE1-FD3D63AA5A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66024" y="3315311"/>
              <a:ext cx="290513" cy="4095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49" name="Equation" r:id="rId25" imgW="1460500" imgH="2051050" progId="Equation.DSMT4">
                      <p:embed/>
                    </p:oleObj>
                  </mc:Choice>
                  <mc:Fallback>
                    <p:oleObj name="Equation" r:id="rId25" imgW="1460500" imgH="2051050" progId="Equation.DSMT4">
                      <p:embed/>
                      <p:pic>
                        <p:nvPicPr>
                          <p:cNvPr id="9252" name="对象 14">
                            <a:extLst>
                              <a:ext uri="{FF2B5EF4-FFF2-40B4-BE49-F238E27FC236}">
                                <a16:creationId xmlns:a16="http://schemas.microsoft.com/office/drawing/2014/main" id="{1F978057-CFCB-A54F-8AE1-FD3D63AA5A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66024" y="3315311"/>
                            <a:ext cx="290513" cy="4095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53" name="对象 14">
                <a:extLst>
                  <a:ext uri="{FF2B5EF4-FFF2-40B4-BE49-F238E27FC236}">
                    <a16:creationId xmlns:a16="http://schemas.microsoft.com/office/drawing/2014/main" id="{6EDC617F-00C3-ED40-8AA2-9472C70EE2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09151" y="4737444"/>
              <a:ext cx="320675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50" name="Equation" r:id="rId27" imgW="1606550" imgH="1898650" progId="Equation.DSMT4">
                      <p:embed/>
                    </p:oleObj>
                  </mc:Choice>
                  <mc:Fallback>
                    <p:oleObj name="Equation" r:id="rId27" imgW="1606550" imgH="1898650" progId="Equation.DSMT4">
                      <p:embed/>
                      <p:pic>
                        <p:nvPicPr>
                          <p:cNvPr id="9253" name="对象 14">
                            <a:extLst>
                              <a:ext uri="{FF2B5EF4-FFF2-40B4-BE49-F238E27FC236}">
                                <a16:creationId xmlns:a16="http://schemas.microsoft.com/office/drawing/2014/main" id="{6EDC617F-00C3-ED40-8AA2-9472C70EE2A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09151" y="4737444"/>
                            <a:ext cx="320675" cy="3810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54" name="对象 14">
                <a:extLst>
                  <a:ext uri="{FF2B5EF4-FFF2-40B4-BE49-F238E27FC236}">
                    <a16:creationId xmlns:a16="http://schemas.microsoft.com/office/drawing/2014/main" id="{93538F41-5D70-E64E-B58C-913FB4A6A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39467" y="4262708"/>
              <a:ext cx="290512" cy="320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951" name="Equation" r:id="rId29" imgW="1460500" imgH="1606550" progId="Equation.DSMT4">
                      <p:embed/>
                    </p:oleObj>
                  </mc:Choice>
                  <mc:Fallback>
                    <p:oleObj name="Equation" r:id="rId29" imgW="1460500" imgH="1606550" progId="Equation.DSMT4">
                      <p:embed/>
                      <p:pic>
                        <p:nvPicPr>
                          <p:cNvPr id="9254" name="对象 14">
                            <a:extLst>
                              <a:ext uri="{FF2B5EF4-FFF2-40B4-BE49-F238E27FC236}">
                                <a16:creationId xmlns:a16="http://schemas.microsoft.com/office/drawing/2014/main" id="{93538F41-5D70-E64E-B58C-913FB4A6A8D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39467" y="4262708"/>
                            <a:ext cx="290512" cy="3206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35" name="对象 16">
              <a:extLst>
                <a:ext uri="{FF2B5EF4-FFF2-40B4-BE49-F238E27FC236}">
                  <a16:creationId xmlns:a16="http://schemas.microsoft.com/office/drawing/2014/main" id="{9CAE93DC-9024-4648-88B0-5873FF7F68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94538" y="1857375"/>
            <a:ext cx="315912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2" name="Equation" r:id="rId31" imgW="1460500" imgH="2051050" progId="Equation.DSMT4">
                    <p:embed/>
                  </p:oleObj>
                </mc:Choice>
                <mc:Fallback>
                  <p:oleObj name="Equation" r:id="rId31" imgW="1460500" imgH="2051050" progId="Equation.DSMT4">
                    <p:embed/>
                    <p:pic>
                      <p:nvPicPr>
                        <p:cNvPr id="9235" name="对象 16">
                          <a:extLst>
                            <a:ext uri="{FF2B5EF4-FFF2-40B4-BE49-F238E27FC236}">
                              <a16:creationId xmlns:a16="http://schemas.microsoft.com/office/drawing/2014/main" id="{9CAE93DC-9024-4648-88B0-5873FF7F68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4538" y="1857375"/>
                          <a:ext cx="315912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1265F82-40F4-144C-A368-5D23C8F0E143}"/>
                </a:ext>
              </a:extLst>
            </p:cNvPr>
            <p:cNvCxnSpPr/>
            <p:nvPr/>
          </p:nvCxnSpPr>
          <p:spPr>
            <a:xfrm>
              <a:off x="6019800" y="2357438"/>
              <a:ext cx="19050" cy="18351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8C7D0E2-0CE6-1A4A-A108-BB6A6CCE3C95}"/>
                </a:ext>
              </a:extLst>
            </p:cNvPr>
            <p:cNvCxnSpPr/>
            <p:nvPr/>
          </p:nvCxnSpPr>
          <p:spPr>
            <a:xfrm flipH="1" flipV="1">
              <a:off x="6019800" y="2346325"/>
              <a:ext cx="636588" cy="1190625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90C15F1C-CFB1-9F4A-8685-077BB472D368}"/>
                </a:ext>
              </a:extLst>
            </p:cNvPr>
            <p:cNvSpPr/>
            <p:nvPr/>
          </p:nvSpPr>
          <p:spPr>
            <a:xfrm flipH="1">
              <a:off x="6302375" y="2863850"/>
              <a:ext cx="703263" cy="1055688"/>
            </a:xfrm>
            <a:prstGeom prst="arc">
              <a:avLst>
                <a:gd name="adj1" fmla="val 16200000"/>
                <a:gd name="adj2" fmla="val 1856834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3" name="对象 14">
              <a:extLst>
                <a:ext uri="{FF2B5EF4-FFF2-40B4-BE49-F238E27FC236}">
                  <a16:creationId xmlns:a16="http://schemas.microsoft.com/office/drawing/2014/main" id="{5573996F-84C6-7E49-BCD1-FEE583E9B6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291263" y="2514600"/>
            <a:ext cx="290512" cy="409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3" name="Equation" r:id="rId33" imgW="1460500" imgH="2051050" progId="Equation.DSMT4">
                    <p:embed/>
                  </p:oleObj>
                </mc:Choice>
                <mc:Fallback>
                  <p:oleObj name="Equation" r:id="rId33" imgW="1460500" imgH="2051050" progId="Equation.DSMT4">
                    <p:embed/>
                    <p:pic>
                      <p:nvPicPr>
                        <p:cNvPr id="3" name="对象 14">
                          <a:extLst>
                            <a:ext uri="{FF2B5EF4-FFF2-40B4-BE49-F238E27FC236}">
                              <a16:creationId xmlns:a16="http://schemas.microsoft.com/office/drawing/2014/main" id="{5573996F-84C6-7E49-BCD1-FEE583E9B6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1263" y="2514600"/>
                          <a:ext cx="290512" cy="409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38C7CB96-89E3-394D-BE7C-8093297CDCF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57875" y="1963738"/>
              <a:ext cx="1546225" cy="2322512"/>
            </a:xfrm>
            <a:prstGeom prst="arc">
              <a:avLst>
                <a:gd name="adj1" fmla="val 16200000"/>
                <a:gd name="adj2" fmla="val 18568344"/>
              </a:avLst>
            </a:prstGeom>
            <a:ln w="28575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9237" name="对象 16">
            <a:extLst>
              <a:ext uri="{FF2B5EF4-FFF2-40B4-BE49-F238E27FC236}">
                <a16:creationId xmlns:a16="http://schemas.microsoft.com/office/drawing/2014/main" id="{B6FB4C66-C59C-FF49-8368-2D90301808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3963" y="4787900"/>
          <a:ext cx="1219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4" name="Equation" r:id="rId34" imgW="7023100" imgH="2927350" progId="Equation.DSMT4">
                  <p:embed/>
                </p:oleObj>
              </mc:Choice>
              <mc:Fallback>
                <p:oleObj name="Equation" r:id="rId34" imgW="7023100" imgH="2927350" progId="Equation.DSMT4">
                  <p:embed/>
                  <p:pic>
                    <p:nvPicPr>
                      <p:cNvPr id="9237" name="对象 16">
                        <a:extLst>
                          <a:ext uri="{FF2B5EF4-FFF2-40B4-BE49-F238E27FC236}">
                            <a16:creationId xmlns:a16="http://schemas.microsoft.com/office/drawing/2014/main" id="{B6FB4C66-C59C-FF49-8368-2D90301808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3963" y="4787900"/>
                        <a:ext cx="12192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8" name="对象 16">
            <a:extLst>
              <a:ext uri="{FF2B5EF4-FFF2-40B4-BE49-F238E27FC236}">
                <a16:creationId xmlns:a16="http://schemas.microsoft.com/office/drawing/2014/main" id="{0F92738E-2CE3-E847-BCFB-913FF8346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8" y="5475288"/>
          <a:ext cx="5054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5" name="Equation" r:id="rId36" imgW="29108400" imgH="3073400" progId="Equation.DSMT4">
                  <p:embed/>
                </p:oleObj>
              </mc:Choice>
              <mc:Fallback>
                <p:oleObj name="Equation" r:id="rId36" imgW="29108400" imgH="3073400" progId="Equation.DSMT4">
                  <p:embed/>
                  <p:pic>
                    <p:nvPicPr>
                      <p:cNvPr id="9238" name="对象 16">
                        <a:extLst>
                          <a:ext uri="{FF2B5EF4-FFF2-40B4-BE49-F238E27FC236}">
                            <a16:creationId xmlns:a16="http://schemas.microsoft.com/office/drawing/2014/main" id="{0F92738E-2CE3-E847-BCFB-913FF8346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5475288"/>
                        <a:ext cx="5054600" cy="5302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9" name="对象 16">
            <a:extLst>
              <a:ext uri="{FF2B5EF4-FFF2-40B4-BE49-F238E27FC236}">
                <a16:creationId xmlns:a16="http://schemas.microsoft.com/office/drawing/2014/main" id="{49568B70-6D1B-054C-9A1B-10035BEEDC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1263" y="5456238"/>
          <a:ext cx="1492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6" name="Equation" r:id="rId38" imgW="6877050" imgH="2635250" progId="Equation.DSMT4">
                  <p:embed/>
                </p:oleObj>
              </mc:Choice>
              <mc:Fallback>
                <p:oleObj name="Equation" r:id="rId38" imgW="6877050" imgH="2635250" progId="Equation.DSMT4">
                  <p:embed/>
                  <p:pic>
                    <p:nvPicPr>
                      <p:cNvPr id="9239" name="对象 16">
                        <a:extLst>
                          <a:ext uri="{FF2B5EF4-FFF2-40B4-BE49-F238E27FC236}">
                            <a16:creationId xmlns:a16="http://schemas.microsoft.com/office/drawing/2014/main" id="{49568B70-6D1B-054C-9A1B-10035BEEDC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5456238"/>
                        <a:ext cx="1492250" cy="571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75C78D-2FCD-4DDA-B359-176B1ACD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9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C04427D-795D-1448-AE22-ECB7E26DB4E2}"/>
              </a:ext>
            </a:extLst>
          </p:cNvPr>
          <p:cNvGrpSpPr>
            <a:grpSpLocks/>
          </p:cNvGrpSpPr>
          <p:nvPr/>
        </p:nvGrpSpPr>
        <p:grpSpPr bwMode="auto">
          <a:xfrm>
            <a:off x="5765800" y="443606"/>
            <a:ext cx="3556000" cy="3333750"/>
            <a:chOff x="5765800" y="242888"/>
            <a:chExt cx="3556000" cy="3333750"/>
          </a:xfrm>
        </p:grpSpPr>
        <p:grpSp>
          <p:nvGrpSpPr>
            <p:cNvPr id="10285" name="组合 28">
              <a:extLst>
                <a:ext uri="{FF2B5EF4-FFF2-40B4-BE49-F238E27FC236}">
                  <a16:creationId xmlns:a16="http://schemas.microsoft.com/office/drawing/2014/main" id="{B0667D8A-45E6-854C-8C10-A0A6E8AE68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5800" y="558800"/>
              <a:ext cx="3556000" cy="3017838"/>
              <a:chOff x="5792094" y="3434958"/>
              <a:chExt cx="3555556" cy="3017778"/>
            </a:xfrm>
          </p:grpSpPr>
          <p:pic>
            <p:nvPicPr>
              <p:cNvPr id="10290" name="图片 29">
                <a:extLst>
                  <a:ext uri="{FF2B5EF4-FFF2-40B4-BE49-F238E27FC236}">
                    <a16:creationId xmlns:a16="http://schemas.microsoft.com/office/drawing/2014/main" id="{9CD8646F-CB16-A347-A6E7-01D6441DF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2094" y="3434958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291" name="对象 16">
                <a:extLst>
                  <a:ext uri="{FF2B5EF4-FFF2-40B4-BE49-F238E27FC236}">
                    <a16:creationId xmlns:a16="http://schemas.microsoft.com/office/drawing/2014/main" id="{9B33E53D-7BB6-EB40-9A8B-162A5905C8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259" y="3704546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86" name="Equation" r:id="rId4" imgW="1752600" imgH="2343150" progId="Equation.DSMT4">
                      <p:embed/>
                    </p:oleObj>
                  </mc:Choice>
                  <mc:Fallback>
                    <p:oleObj name="Equation" r:id="rId4" imgW="1752600" imgH="2343150" progId="Equation.DSMT4">
                      <p:embed/>
                      <p:pic>
                        <p:nvPicPr>
                          <p:cNvPr id="10291" name="对象 16">
                            <a:extLst>
                              <a:ext uri="{FF2B5EF4-FFF2-40B4-BE49-F238E27FC236}">
                                <a16:creationId xmlns:a16="http://schemas.microsoft.com/office/drawing/2014/main" id="{9B33E53D-7BB6-EB40-9A8B-162A5905C89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6259" y="3704546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2" name="对象 16">
                <a:extLst>
                  <a:ext uri="{FF2B5EF4-FFF2-40B4-BE49-F238E27FC236}">
                    <a16:creationId xmlns:a16="http://schemas.microsoft.com/office/drawing/2014/main" id="{B4445421-6AAF-A747-B019-CD1F4F0E777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7863" y="5417233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87" name="Equation" r:id="rId6" imgW="1460500" imgH="2343150" progId="Equation.DSMT4">
                      <p:embed/>
                    </p:oleObj>
                  </mc:Choice>
                  <mc:Fallback>
                    <p:oleObj name="Equation" r:id="rId6" imgW="1460500" imgH="2343150" progId="Equation.DSMT4">
                      <p:embed/>
                      <p:pic>
                        <p:nvPicPr>
                          <p:cNvPr id="10292" name="对象 16">
                            <a:extLst>
                              <a:ext uri="{FF2B5EF4-FFF2-40B4-BE49-F238E27FC236}">
                                <a16:creationId xmlns:a16="http://schemas.microsoft.com/office/drawing/2014/main" id="{B4445421-6AAF-A747-B019-CD1F4F0E77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7863" y="5417233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3" name="对象 16">
                <a:extLst>
                  <a:ext uri="{FF2B5EF4-FFF2-40B4-BE49-F238E27FC236}">
                    <a16:creationId xmlns:a16="http://schemas.microsoft.com/office/drawing/2014/main" id="{4BC2D309-180D-B04D-896E-31FC03E0CD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0515" y="5252926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88" name="Equation" r:id="rId8" imgW="1460500" imgH="1898650" progId="Equation.DSMT4">
                      <p:embed/>
                    </p:oleObj>
                  </mc:Choice>
                  <mc:Fallback>
                    <p:oleObj name="Equation" r:id="rId8" imgW="1460500" imgH="1898650" progId="Equation.DSMT4">
                      <p:embed/>
                      <p:pic>
                        <p:nvPicPr>
                          <p:cNvPr id="10293" name="对象 16">
                            <a:extLst>
                              <a:ext uri="{FF2B5EF4-FFF2-40B4-BE49-F238E27FC236}">
                                <a16:creationId xmlns:a16="http://schemas.microsoft.com/office/drawing/2014/main" id="{4BC2D309-180D-B04D-896E-31FC03E0CD1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60515" y="5252926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4" name="对象 16">
                <a:extLst>
                  <a:ext uri="{FF2B5EF4-FFF2-40B4-BE49-F238E27FC236}">
                    <a16:creationId xmlns:a16="http://schemas.microsoft.com/office/drawing/2014/main" id="{34D68B9E-AEE2-C14D-9444-B4D361C5C7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91525" y="4738688"/>
              <a:ext cx="254000" cy="277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89" name="Equation" r:id="rId10" imgW="1460500" imgH="1606550" progId="Equation.DSMT4">
                      <p:embed/>
                    </p:oleObj>
                  </mc:Choice>
                  <mc:Fallback>
                    <p:oleObj name="Equation" r:id="rId10" imgW="1460500" imgH="1606550" progId="Equation.DSMT4">
                      <p:embed/>
                      <p:pic>
                        <p:nvPicPr>
                          <p:cNvPr id="10294" name="对象 16">
                            <a:extLst>
                              <a:ext uri="{FF2B5EF4-FFF2-40B4-BE49-F238E27FC236}">
                                <a16:creationId xmlns:a16="http://schemas.microsoft.com/office/drawing/2014/main" id="{34D68B9E-AEE2-C14D-9444-B4D361C5C71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1525" y="4738688"/>
                            <a:ext cx="254000" cy="277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5" name="对象 16">
                <a:extLst>
                  <a:ext uri="{FF2B5EF4-FFF2-40B4-BE49-F238E27FC236}">
                    <a16:creationId xmlns:a16="http://schemas.microsoft.com/office/drawing/2014/main" id="{CEE50E3B-2CF5-D34B-B0D6-231F001B9C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53158" y="3828403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0" name="Equation" r:id="rId12" imgW="1460500" imgH="1460500" progId="Equation.DSMT4">
                      <p:embed/>
                    </p:oleObj>
                  </mc:Choice>
                  <mc:Fallback>
                    <p:oleObj name="Equation" r:id="rId12" imgW="1460500" imgH="1460500" progId="Equation.DSMT4">
                      <p:embed/>
                      <p:pic>
                        <p:nvPicPr>
                          <p:cNvPr id="10295" name="对象 16">
                            <a:extLst>
                              <a:ext uri="{FF2B5EF4-FFF2-40B4-BE49-F238E27FC236}">
                                <a16:creationId xmlns:a16="http://schemas.microsoft.com/office/drawing/2014/main" id="{CEE50E3B-2CF5-D34B-B0D6-231F001B9C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3158" y="3828403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6" name="对象 16">
                <a:extLst>
                  <a:ext uri="{FF2B5EF4-FFF2-40B4-BE49-F238E27FC236}">
                    <a16:creationId xmlns:a16="http://schemas.microsoft.com/office/drawing/2014/main" id="{82715CE4-B6EC-704B-871C-CB0654C38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89925" y="4006850"/>
              <a:ext cx="279400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1" name="Equation" r:id="rId14" imgW="1606550" imgH="1898650" progId="Equation.DSMT4">
                      <p:embed/>
                    </p:oleObj>
                  </mc:Choice>
                  <mc:Fallback>
                    <p:oleObj name="Equation" r:id="rId14" imgW="1606550" imgH="1898650" progId="Equation.DSMT4">
                      <p:embed/>
                      <p:pic>
                        <p:nvPicPr>
                          <p:cNvPr id="10296" name="对象 16">
                            <a:extLst>
                              <a:ext uri="{FF2B5EF4-FFF2-40B4-BE49-F238E27FC236}">
                                <a16:creationId xmlns:a16="http://schemas.microsoft.com/office/drawing/2014/main" id="{82715CE4-B6EC-704B-871C-CB0654C382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89925" y="4006850"/>
                            <a:ext cx="279400" cy="3270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7" name="对象 16">
                <a:extLst>
                  <a:ext uri="{FF2B5EF4-FFF2-40B4-BE49-F238E27FC236}">
                    <a16:creationId xmlns:a16="http://schemas.microsoft.com/office/drawing/2014/main" id="{DE07EF10-7B12-A648-B544-4F58D2179F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30717" y="4839493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2" name="Equation" r:id="rId16" imgW="1752600" imgH="2051050" progId="Equation.DSMT4">
                      <p:embed/>
                    </p:oleObj>
                  </mc:Choice>
                  <mc:Fallback>
                    <p:oleObj name="Equation" r:id="rId16" imgW="1752600" imgH="2051050" progId="Equation.DSMT4">
                      <p:embed/>
                      <p:pic>
                        <p:nvPicPr>
                          <p:cNvPr id="10297" name="对象 16">
                            <a:extLst>
                              <a:ext uri="{FF2B5EF4-FFF2-40B4-BE49-F238E27FC236}">
                                <a16:creationId xmlns:a16="http://schemas.microsoft.com/office/drawing/2014/main" id="{DE07EF10-7B12-A648-B544-4F58D2179FF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30717" y="4839493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98" name="对象 16">
                <a:extLst>
                  <a:ext uri="{FF2B5EF4-FFF2-40B4-BE49-F238E27FC236}">
                    <a16:creationId xmlns:a16="http://schemas.microsoft.com/office/drawing/2014/main" id="{58D7454E-C4C9-174C-90BB-92048A07C2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21607" y="5495069"/>
              <a:ext cx="3556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3" name="Equation" r:id="rId18" imgW="2051050" imgH="2051050" progId="Equation.DSMT4">
                      <p:embed/>
                    </p:oleObj>
                  </mc:Choice>
                  <mc:Fallback>
                    <p:oleObj name="Equation" r:id="rId18" imgW="2051050" imgH="2051050" progId="Equation.DSMT4">
                      <p:embed/>
                      <p:pic>
                        <p:nvPicPr>
                          <p:cNvPr id="10298" name="对象 16">
                            <a:extLst>
                              <a:ext uri="{FF2B5EF4-FFF2-40B4-BE49-F238E27FC236}">
                                <a16:creationId xmlns:a16="http://schemas.microsoft.com/office/drawing/2014/main" id="{58D7454E-C4C9-174C-90BB-92048A07C25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21607" y="5495069"/>
                            <a:ext cx="3556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0048B684-D98A-064C-B538-EDE2C9FDF378}"/>
                  </a:ext>
                </a:extLst>
              </p:cNvPr>
              <p:cNvSpPr/>
              <p:nvPr/>
            </p:nvSpPr>
            <p:spPr>
              <a:xfrm flipV="1">
                <a:off x="7255586" y="4035021"/>
                <a:ext cx="917460" cy="1241400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300" name="对象 16">
                <a:extLst>
                  <a:ext uri="{FF2B5EF4-FFF2-40B4-BE49-F238E27FC236}">
                    <a16:creationId xmlns:a16="http://schemas.microsoft.com/office/drawing/2014/main" id="{1C44FC04-F0E6-D148-A563-4709B0E339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36299" y="5281469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4" name="Equation" r:id="rId20" imgW="1606550" imgH="1898650" progId="Equation.DSMT4">
                      <p:embed/>
                    </p:oleObj>
                  </mc:Choice>
                  <mc:Fallback>
                    <p:oleObj name="Equation" r:id="rId20" imgW="1606550" imgH="1898650" progId="Equation.DSMT4">
                      <p:embed/>
                      <p:pic>
                        <p:nvPicPr>
                          <p:cNvPr id="10300" name="对象 16">
                            <a:extLst>
                              <a:ext uri="{FF2B5EF4-FFF2-40B4-BE49-F238E27FC236}">
                                <a16:creationId xmlns:a16="http://schemas.microsoft.com/office/drawing/2014/main" id="{1C44FC04-F0E6-D148-A563-4709B0E339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6299" y="5281469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42A942E1-80FB-794C-B641-210C7FAFA222}"/>
                  </a:ext>
                </a:extLst>
              </p:cNvPr>
              <p:cNvSpPr/>
              <p:nvPr/>
            </p:nvSpPr>
            <p:spPr>
              <a:xfrm flipV="1">
                <a:off x="6741300" y="4458876"/>
                <a:ext cx="1500001" cy="923907"/>
              </a:xfrm>
              <a:prstGeom prst="arc">
                <a:avLst>
                  <a:gd name="adj1" fmla="val 19046704"/>
                  <a:gd name="adj2" fmla="val 21029753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302" name="对象 16">
                <a:extLst>
                  <a:ext uri="{FF2B5EF4-FFF2-40B4-BE49-F238E27FC236}">
                    <a16:creationId xmlns:a16="http://schemas.microsoft.com/office/drawing/2014/main" id="{2C417B07-8794-0744-82D5-65C761F77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2847" y="5174088"/>
              <a:ext cx="3048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5" name="Equation" r:id="rId22" imgW="1752600" imgH="1898650" progId="Equation.DSMT4">
                      <p:embed/>
                    </p:oleObj>
                  </mc:Choice>
                  <mc:Fallback>
                    <p:oleObj name="Equation" r:id="rId22" imgW="1752600" imgH="1898650" progId="Equation.DSMT4">
                      <p:embed/>
                      <p:pic>
                        <p:nvPicPr>
                          <p:cNvPr id="10302" name="对象 16">
                            <a:extLst>
                              <a:ext uri="{FF2B5EF4-FFF2-40B4-BE49-F238E27FC236}">
                                <a16:creationId xmlns:a16="http://schemas.microsoft.com/office/drawing/2014/main" id="{2C417B07-8794-0744-82D5-65C761F77F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82847" y="5174088"/>
                            <a:ext cx="3048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3" name="弧形 42">
                <a:extLst>
                  <a:ext uri="{FF2B5EF4-FFF2-40B4-BE49-F238E27FC236}">
                    <a16:creationId xmlns:a16="http://schemas.microsoft.com/office/drawing/2014/main" id="{A499E4C4-9048-EE48-B3EB-29E8C289EBA2}"/>
                  </a:ext>
                </a:extLst>
              </p:cNvPr>
              <p:cNvSpPr/>
              <p:nvPr/>
            </p:nvSpPr>
            <p:spPr>
              <a:xfrm>
                <a:off x="7290507" y="4393789"/>
                <a:ext cx="995239" cy="1201714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304" name="对象 16">
                <a:extLst>
                  <a:ext uri="{FF2B5EF4-FFF2-40B4-BE49-F238E27FC236}">
                    <a16:creationId xmlns:a16="http://schemas.microsoft.com/office/drawing/2014/main" id="{C5E9B53F-FC91-4945-8470-3307AE7007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7194" y="4123824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6" name="Equation" r:id="rId24" imgW="1460500" imgH="2051050" progId="Equation.DSMT4">
                      <p:embed/>
                    </p:oleObj>
                  </mc:Choice>
                  <mc:Fallback>
                    <p:oleObj name="Equation" r:id="rId24" imgW="1460500" imgH="2051050" progId="Equation.DSMT4">
                      <p:embed/>
                      <p:pic>
                        <p:nvPicPr>
                          <p:cNvPr id="10304" name="对象 16">
                            <a:extLst>
                              <a:ext uri="{FF2B5EF4-FFF2-40B4-BE49-F238E27FC236}">
                                <a16:creationId xmlns:a16="http://schemas.microsoft.com/office/drawing/2014/main" id="{C5E9B53F-FC91-4945-8470-3307AE7007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7194" y="4123824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286" name="组合 44">
              <a:extLst>
                <a:ext uri="{FF2B5EF4-FFF2-40B4-BE49-F238E27FC236}">
                  <a16:creationId xmlns:a16="http://schemas.microsoft.com/office/drawing/2014/main" id="{67FBFB30-7CE8-B54E-AA85-67E1DA057E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15125" y="242888"/>
              <a:ext cx="2182813" cy="460375"/>
              <a:chOff x="6740999" y="3117842"/>
              <a:chExt cx="2182819" cy="461665"/>
            </a:xfrm>
          </p:grpSpPr>
          <p:sp>
            <p:nvSpPr>
              <p:cNvPr id="10287" name="Rectangle 18">
                <a:extLst>
                  <a:ext uri="{FF2B5EF4-FFF2-40B4-BE49-F238E27FC236}">
                    <a16:creationId xmlns:a16="http://schemas.microsoft.com/office/drawing/2014/main" id="{B391E1EC-8039-544F-9E8E-417C577E3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0999" y="3117842"/>
                <a:ext cx="214651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10288" name="对象 16">
                <a:extLst>
                  <a:ext uri="{FF2B5EF4-FFF2-40B4-BE49-F238E27FC236}">
                    <a16:creationId xmlns:a16="http://schemas.microsoft.com/office/drawing/2014/main" id="{65C806D6-EE25-4245-A2A8-F1D7D7555D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54863" y="3222625"/>
              <a:ext cx="254000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7" name="Equation" r:id="rId26" imgW="1460500" imgH="1460500" progId="Equation.DSMT4">
                      <p:embed/>
                    </p:oleObj>
                  </mc:Choice>
                  <mc:Fallback>
                    <p:oleObj name="Equation" r:id="rId26" imgW="1460500" imgH="1460500" progId="Equation.DSMT4">
                      <p:embed/>
                      <p:pic>
                        <p:nvPicPr>
                          <p:cNvPr id="10288" name="对象 16">
                            <a:extLst>
                              <a:ext uri="{FF2B5EF4-FFF2-40B4-BE49-F238E27FC236}">
                                <a16:creationId xmlns:a16="http://schemas.microsoft.com/office/drawing/2014/main" id="{65C806D6-EE25-4245-A2A8-F1D7D7555DB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54863" y="3222625"/>
                            <a:ext cx="254000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89" name="对象 16">
                <a:extLst>
                  <a:ext uri="{FF2B5EF4-FFF2-40B4-BE49-F238E27FC236}">
                    <a16:creationId xmlns:a16="http://schemas.microsoft.com/office/drawing/2014/main" id="{6494E20F-2555-A546-A642-625CA7E2FB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9018" y="3209925"/>
              <a:ext cx="3048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798" name="Equation" r:id="rId28" imgW="1752600" imgH="1898650" progId="Equation.DSMT4">
                      <p:embed/>
                    </p:oleObj>
                  </mc:Choice>
                  <mc:Fallback>
                    <p:oleObj name="Equation" r:id="rId28" imgW="1752600" imgH="1898650" progId="Equation.DSMT4">
                      <p:embed/>
                      <p:pic>
                        <p:nvPicPr>
                          <p:cNvPr id="10289" name="对象 16">
                            <a:extLst>
                              <a:ext uri="{FF2B5EF4-FFF2-40B4-BE49-F238E27FC236}">
                                <a16:creationId xmlns:a16="http://schemas.microsoft.com/office/drawing/2014/main" id="{6494E20F-2555-A546-A642-625CA7E2FB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19018" y="3209925"/>
                            <a:ext cx="3048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0248" name="对象 16">
            <a:extLst>
              <a:ext uri="{FF2B5EF4-FFF2-40B4-BE49-F238E27FC236}">
                <a16:creationId xmlns:a16="http://schemas.microsoft.com/office/drawing/2014/main" id="{BDC0C2D6-20B6-6B49-ABD6-90783DC28B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7813" y="4234556"/>
          <a:ext cx="4978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9" name="Equation" r:id="rId30" imgW="28670250" imgH="3073400" progId="Equation.DSMT4">
                  <p:embed/>
                </p:oleObj>
              </mc:Choice>
              <mc:Fallback>
                <p:oleObj name="Equation" r:id="rId30" imgW="28670250" imgH="3073400" progId="Equation.DSMT4">
                  <p:embed/>
                  <p:pic>
                    <p:nvPicPr>
                      <p:cNvPr id="10248" name="对象 16">
                        <a:extLst>
                          <a:ext uri="{FF2B5EF4-FFF2-40B4-BE49-F238E27FC236}">
                            <a16:creationId xmlns:a16="http://schemas.microsoft.com/office/drawing/2014/main" id="{BDC0C2D6-20B6-6B49-ABD6-90783DC28B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4234556"/>
                        <a:ext cx="49784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矩形 3">
            <a:extLst>
              <a:ext uri="{FF2B5EF4-FFF2-40B4-BE49-F238E27FC236}">
                <a16:creationId xmlns:a16="http://schemas.microsoft.com/office/drawing/2014/main" id="{FA7A9B3D-DE0D-5540-9DF8-351E0681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863" y="4848918"/>
            <a:ext cx="2032001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欧拉角转动为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253" name="对象 16">
            <a:extLst>
              <a:ext uri="{FF2B5EF4-FFF2-40B4-BE49-F238E27FC236}">
                <a16:creationId xmlns:a16="http://schemas.microsoft.com/office/drawing/2014/main" id="{718D80FA-6901-BA41-AD65-349C1BC92B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9313" y="4853681"/>
          <a:ext cx="2438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0" name="Equation" r:id="rId32" imgW="14046200" imgH="3073400" progId="Equation.DSMT4">
                  <p:embed/>
                </p:oleObj>
              </mc:Choice>
              <mc:Fallback>
                <p:oleObj name="Equation" r:id="rId32" imgW="14046200" imgH="3073400" progId="Equation.DSMT4">
                  <p:embed/>
                  <p:pic>
                    <p:nvPicPr>
                      <p:cNvPr id="10253" name="对象 16">
                        <a:extLst>
                          <a:ext uri="{FF2B5EF4-FFF2-40B4-BE49-F238E27FC236}">
                            <a16:creationId xmlns:a16="http://schemas.microsoft.com/office/drawing/2014/main" id="{718D80FA-6901-BA41-AD65-349C1BC92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4853681"/>
                        <a:ext cx="2438400" cy="531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矩形 3">
            <a:extLst>
              <a:ext uri="{FF2B5EF4-FFF2-40B4-BE49-F238E27FC236}">
                <a16:creationId xmlns:a16="http://schemas.microsoft.com/office/drawing/2014/main" id="{6DE53607-6DCC-994F-BB29-6B58ED95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5661718"/>
            <a:ext cx="203200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代入上式得到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255" name="对象 16">
            <a:extLst>
              <a:ext uri="{FF2B5EF4-FFF2-40B4-BE49-F238E27FC236}">
                <a16:creationId xmlns:a16="http://schemas.microsoft.com/office/drawing/2014/main" id="{18B1DCB1-AB3B-A849-99C2-62385E0D92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9313" y="5617268"/>
          <a:ext cx="70358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1" name="Equation" r:id="rId34" imgW="40519350" imgH="3073400" progId="Equation.DSMT4">
                  <p:embed/>
                </p:oleObj>
              </mc:Choice>
              <mc:Fallback>
                <p:oleObj name="Equation" r:id="rId34" imgW="40519350" imgH="3073400" progId="Equation.DSMT4">
                  <p:embed/>
                  <p:pic>
                    <p:nvPicPr>
                      <p:cNvPr id="10255" name="对象 16">
                        <a:extLst>
                          <a:ext uri="{FF2B5EF4-FFF2-40B4-BE49-F238E27FC236}">
                            <a16:creationId xmlns:a16="http://schemas.microsoft.com/office/drawing/2014/main" id="{18B1DCB1-AB3B-A849-99C2-62385E0D92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617268"/>
                        <a:ext cx="7035800" cy="531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弧形 57">
            <a:extLst>
              <a:ext uri="{FF2B5EF4-FFF2-40B4-BE49-F238E27FC236}">
                <a16:creationId xmlns:a16="http://schemas.microsoft.com/office/drawing/2014/main" id="{15E24016-D6C9-3B47-82E4-C998A526E589}"/>
              </a:ext>
            </a:extLst>
          </p:cNvPr>
          <p:cNvSpPr/>
          <p:nvPr/>
        </p:nvSpPr>
        <p:spPr>
          <a:xfrm>
            <a:off x="7666038" y="5180706"/>
            <a:ext cx="876300" cy="715962"/>
          </a:xfrm>
          <a:prstGeom prst="arc">
            <a:avLst>
              <a:gd name="adj1" fmla="val 11085815"/>
              <a:gd name="adj2" fmla="val 27338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弧形 58">
            <a:extLst>
              <a:ext uri="{FF2B5EF4-FFF2-40B4-BE49-F238E27FC236}">
                <a16:creationId xmlns:a16="http://schemas.microsoft.com/office/drawing/2014/main" id="{F73544B9-38FB-544F-8CCA-20955BE8F82D}"/>
              </a:ext>
            </a:extLst>
          </p:cNvPr>
          <p:cNvSpPr/>
          <p:nvPr/>
        </p:nvSpPr>
        <p:spPr>
          <a:xfrm>
            <a:off x="5391150" y="5260081"/>
            <a:ext cx="877888" cy="715962"/>
          </a:xfrm>
          <a:prstGeom prst="arc">
            <a:avLst>
              <a:gd name="adj1" fmla="val 11085815"/>
              <a:gd name="adj2" fmla="val 27338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弧形 59">
            <a:extLst>
              <a:ext uri="{FF2B5EF4-FFF2-40B4-BE49-F238E27FC236}">
                <a16:creationId xmlns:a16="http://schemas.microsoft.com/office/drawing/2014/main" id="{4141D1A2-615F-B948-8A57-C73F734C5486}"/>
              </a:ext>
            </a:extLst>
          </p:cNvPr>
          <p:cNvSpPr/>
          <p:nvPr/>
        </p:nvSpPr>
        <p:spPr>
          <a:xfrm>
            <a:off x="4548188" y="5001318"/>
            <a:ext cx="2309812" cy="1222375"/>
          </a:xfrm>
          <a:prstGeom prst="arc">
            <a:avLst>
              <a:gd name="adj1" fmla="val 10806814"/>
              <a:gd name="adj2" fmla="val 27338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9" name="矩形 3">
            <a:extLst>
              <a:ext uri="{FF2B5EF4-FFF2-40B4-BE49-F238E27FC236}">
                <a16:creationId xmlns:a16="http://schemas.microsoft.com/office/drawing/2014/main" id="{A65D3347-768B-8944-A47F-FCE28108C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4858443"/>
            <a:ext cx="80010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相消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260" name="对象 16">
            <a:extLst>
              <a:ext uri="{FF2B5EF4-FFF2-40B4-BE49-F238E27FC236}">
                <a16:creationId xmlns:a16="http://schemas.microsoft.com/office/drawing/2014/main" id="{C04536D6-29C5-8248-84C9-9C4B4312CC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8688" y="6255443"/>
          <a:ext cx="25400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2" name="Equation" r:id="rId36" imgW="14630400" imgH="3073400" progId="Equation.DSMT4">
                  <p:embed/>
                </p:oleObj>
              </mc:Choice>
              <mc:Fallback>
                <p:oleObj name="Equation" r:id="rId36" imgW="14630400" imgH="3073400" progId="Equation.DSMT4">
                  <p:embed/>
                  <p:pic>
                    <p:nvPicPr>
                      <p:cNvPr id="10260" name="对象 16">
                        <a:extLst>
                          <a:ext uri="{FF2B5EF4-FFF2-40B4-BE49-F238E27FC236}">
                            <a16:creationId xmlns:a16="http://schemas.microsoft.com/office/drawing/2014/main" id="{C04536D6-29C5-8248-84C9-9C4B4312CC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6255443"/>
                        <a:ext cx="2540000" cy="531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C92A55D-687E-C74F-BEFC-1A2B710A8529}"/>
              </a:ext>
            </a:extLst>
          </p:cNvPr>
          <p:cNvGrpSpPr>
            <a:grpSpLocks/>
          </p:cNvGrpSpPr>
          <p:nvPr/>
        </p:nvGrpSpPr>
        <p:grpSpPr bwMode="auto">
          <a:xfrm>
            <a:off x="2519363" y="416618"/>
            <a:ext cx="3556000" cy="3352800"/>
            <a:chOff x="2519363" y="215900"/>
            <a:chExt cx="3556000" cy="3352800"/>
          </a:xfrm>
        </p:grpSpPr>
        <p:grpSp>
          <p:nvGrpSpPr>
            <p:cNvPr id="10270" name="组合 17">
              <a:extLst>
                <a:ext uri="{FF2B5EF4-FFF2-40B4-BE49-F238E27FC236}">
                  <a16:creationId xmlns:a16="http://schemas.microsoft.com/office/drawing/2014/main" id="{7AA54A59-89F2-9143-8498-B99588B19B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9363" y="550863"/>
              <a:ext cx="3556000" cy="3017837"/>
              <a:chOff x="2548487" y="3426271"/>
              <a:chExt cx="3555556" cy="3017778"/>
            </a:xfrm>
          </p:grpSpPr>
          <p:pic>
            <p:nvPicPr>
              <p:cNvPr id="10275" name="图片 18">
                <a:extLst>
                  <a:ext uri="{FF2B5EF4-FFF2-40B4-BE49-F238E27FC236}">
                    <a16:creationId xmlns:a16="http://schemas.microsoft.com/office/drawing/2014/main" id="{53D27B82-85F7-C845-8302-921028884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8487" y="3426271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276" name="对象 16">
                <a:extLst>
                  <a:ext uri="{FF2B5EF4-FFF2-40B4-BE49-F238E27FC236}">
                    <a16:creationId xmlns:a16="http://schemas.microsoft.com/office/drawing/2014/main" id="{5E25A3BE-97C6-9D42-9B2C-B9C8C8121C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5078" y="3704546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3" name="Equation" r:id="rId39" imgW="1752600" imgH="2343150" progId="Equation.DSMT4">
                      <p:embed/>
                    </p:oleObj>
                  </mc:Choice>
                  <mc:Fallback>
                    <p:oleObj name="Equation" r:id="rId39" imgW="1752600" imgH="2343150" progId="Equation.DSMT4">
                      <p:embed/>
                      <p:pic>
                        <p:nvPicPr>
                          <p:cNvPr id="10276" name="对象 16">
                            <a:extLst>
                              <a:ext uri="{FF2B5EF4-FFF2-40B4-BE49-F238E27FC236}">
                                <a16:creationId xmlns:a16="http://schemas.microsoft.com/office/drawing/2014/main" id="{5E25A3BE-97C6-9D42-9B2C-B9C8C8121C0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5078" y="3704546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77" name="对象 16">
                <a:extLst>
                  <a:ext uri="{FF2B5EF4-FFF2-40B4-BE49-F238E27FC236}">
                    <a16:creationId xmlns:a16="http://schemas.microsoft.com/office/drawing/2014/main" id="{2929129D-42DB-624C-8DEF-AFDF04C11F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21479" y="5417234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4" name="Equation" r:id="rId40" imgW="1460500" imgH="2343150" progId="Equation.DSMT4">
                      <p:embed/>
                    </p:oleObj>
                  </mc:Choice>
                  <mc:Fallback>
                    <p:oleObj name="Equation" r:id="rId40" imgW="1460500" imgH="2343150" progId="Equation.DSMT4">
                      <p:embed/>
                      <p:pic>
                        <p:nvPicPr>
                          <p:cNvPr id="10277" name="对象 16">
                            <a:extLst>
                              <a:ext uri="{FF2B5EF4-FFF2-40B4-BE49-F238E27FC236}">
                                <a16:creationId xmlns:a16="http://schemas.microsoft.com/office/drawing/2014/main" id="{2929129D-42DB-624C-8DEF-AFDF04C11F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1479" y="5417234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78" name="对象 16">
                <a:extLst>
                  <a:ext uri="{FF2B5EF4-FFF2-40B4-BE49-F238E27FC236}">
                    <a16:creationId xmlns:a16="http://schemas.microsoft.com/office/drawing/2014/main" id="{15519AFC-2D86-1248-9F20-9F6E5653C4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732258" y="5088620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5" name="Equation" r:id="rId41" imgW="1460500" imgH="1898650" progId="Equation.DSMT4">
                      <p:embed/>
                    </p:oleObj>
                  </mc:Choice>
                  <mc:Fallback>
                    <p:oleObj name="Equation" r:id="rId41" imgW="1460500" imgH="1898650" progId="Equation.DSMT4">
                      <p:embed/>
                      <p:pic>
                        <p:nvPicPr>
                          <p:cNvPr id="10278" name="对象 16">
                            <a:extLst>
                              <a:ext uri="{FF2B5EF4-FFF2-40B4-BE49-F238E27FC236}">
                                <a16:creationId xmlns:a16="http://schemas.microsoft.com/office/drawing/2014/main" id="{15519AFC-2D86-1248-9F20-9F6E5653C4A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32258" y="5088620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79" name="对象 16">
                <a:extLst>
                  <a:ext uri="{FF2B5EF4-FFF2-40B4-BE49-F238E27FC236}">
                    <a16:creationId xmlns:a16="http://schemas.microsoft.com/office/drawing/2014/main" id="{E317AC37-37CB-3F44-9A06-7C6C701DA1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29088" y="4851400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6" name="Equation" r:id="rId42" imgW="1752600" imgH="2051050" progId="Equation.DSMT4">
                      <p:embed/>
                    </p:oleObj>
                  </mc:Choice>
                  <mc:Fallback>
                    <p:oleObj name="Equation" r:id="rId42" imgW="1752600" imgH="2051050" progId="Equation.DSMT4">
                      <p:embed/>
                      <p:pic>
                        <p:nvPicPr>
                          <p:cNvPr id="10279" name="对象 16">
                            <a:extLst>
                              <a:ext uri="{FF2B5EF4-FFF2-40B4-BE49-F238E27FC236}">
                                <a16:creationId xmlns:a16="http://schemas.microsoft.com/office/drawing/2014/main" id="{E317AC37-37CB-3F44-9A06-7C6C701DA13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9088" y="4851400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80" name="对象 16">
                <a:extLst>
                  <a:ext uri="{FF2B5EF4-FFF2-40B4-BE49-F238E27FC236}">
                    <a16:creationId xmlns:a16="http://schemas.microsoft.com/office/drawing/2014/main" id="{1B23B93E-AE5B-DB48-8576-99EF457465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3699" y="5495069"/>
              <a:ext cx="3556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7" name="Equation" r:id="rId43" imgW="2051050" imgH="2051050" progId="Equation.DSMT4">
                      <p:embed/>
                    </p:oleObj>
                  </mc:Choice>
                  <mc:Fallback>
                    <p:oleObj name="Equation" r:id="rId43" imgW="2051050" imgH="2051050" progId="Equation.DSMT4">
                      <p:embed/>
                      <p:pic>
                        <p:nvPicPr>
                          <p:cNvPr id="10280" name="对象 16">
                            <a:extLst>
                              <a:ext uri="{FF2B5EF4-FFF2-40B4-BE49-F238E27FC236}">
                                <a16:creationId xmlns:a16="http://schemas.microsoft.com/office/drawing/2014/main" id="{1B23B93E-AE5B-DB48-8576-99EF4574658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3699" y="5495069"/>
                            <a:ext cx="3556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59FE6A64-23FD-7A41-A76F-DA82DC7AA289}"/>
                  </a:ext>
                </a:extLst>
              </p:cNvPr>
              <p:cNvSpPr/>
              <p:nvPr/>
            </p:nvSpPr>
            <p:spPr>
              <a:xfrm flipV="1">
                <a:off x="4008805" y="4027921"/>
                <a:ext cx="917460" cy="1239814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282" name="对象 16">
                <a:extLst>
                  <a:ext uri="{FF2B5EF4-FFF2-40B4-BE49-F238E27FC236}">
                    <a16:creationId xmlns:a16="http://schemas.microsoft.com/office/drawing/2014/main" id="{03D99123-291B-874E-8C2F-327BDEACF6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9515" y="5272930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8" name="Equation" r:id="rId44" imgW="1606550" imgH="1898650" progId="Equation.DSMT4">
                      <p:embed/>
                    </p:oleObj>
                  </mc:Choice>
                  <mc:Fallback>
                    <p:oleObj name="Equation" r:id="rId44" imgW="1606550" imgH="1898650" progId="Equation.DSMT4">
                      <p:embed/>
                      <p:pic>
                        <p:nvPicPr>
                          <p:cNvPr id="10282" name="对象 16">
                            <a:extLst>
                              <a:ext uri="{FF2B5EF4-FFF2-40B4-BE49-F238E27FC236}">
                                <a16:creationId xmlns:a16="http://schemas.microsoft.com/office/drawing/2014/main" id="{03D99123-291B-874E-8C2F-327BDEACF6D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9515" y="5272930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" name="弧形 26">
                <a:extLst>
                  <a:ext uri="{FF2B5EF4-FFF2-40B4-BE49-F238E27FC236}">
                    <a16:creationId xmlns:a16="http://schemas.microsoft.com/office/drawing/2014/main" id="{A8D3E108-34DC-6D49-AD4D-8B6C83BD335F}"/>
                  </a:ext>
                </a:extLst>
              </p:cNvPr>
              <p:cNvSpPr/>
              <p:nvPr/>
            </p:nvSpPr>
            <p:spPr>
              <a:xfrm>
                <a:off x="4058010" y="4399389"/>
                <a:ext cx="995239" cy="1203301"/>
              </a:xfrm>
              <a:prstGeom prst="arc">
                <a:avLst>
                  <a:gd name="adj1" fmla="val 13939094"/>
                  <a:gd name="adj2" fmla="val 1584259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284" name="对象 16">
                <a:extLst>
                  <a:ext uri="{FF2B5EF4-FFF2-40B4-BE49-F238E27FC236}">
                    <a16:creationId xmlns:a16="http://schemas.microsoft.com/office/drawing/2014/main" id="{2DDB2054-C66F-414F-8FF3-9FE5656430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4347" y="4130366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09" name="Equation" r:id="rId45" imgW="1460500" imgH="2051050" progId="Equation.DSMT4">
                      <p:embed/>
                    </p:oleObj>
                  </mc:Choice>
                  <mc:Fallback>
                    <p:oleObj name="Equation" r:id="rId45" imgW="1460500" imgH="2051050" progId="Equation.DSMT4">
                      <p:embed/>
                      <p:pic>
                        <p:nvPicPr>
                          <p:cNvPr id="10284" name="对象 16">
                            <a:extLst>
                              <a:ext uri="{FF2B5EF4-FFF2-40B4-BE49-F238E27FC236}">
                                <a16:creationId xmlns:a16="http://schemas.microsoft.com/office/drawing/2014/main" id="{2DDB2054-C66F-414F-8FF3-9FE56564307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4347" y="4130366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271" name="组合 5">
              <a:extLst>
                <a:ext uri="{FF2B5EF4-FFF2-40B4-BE49-F238E27FC236}">
                  <a16:creationId xmlns:a16="http://schemas.microsoft.com/office/drawing/2014/main" id="{88C66458-563B-5349-A993-9CEDF32D7A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688" y="215900"/>
              <a:ext cx="2489200" cy="461963"/>
              <a:chOff x="3497392" y="3092290"/>
              <a:chExt cx="2488866" cy="461665"/>
            </a:xfrm>
          </p:grpSpPr>
          <p:sp>
            <p:nvSpPr>
              <p:cNvPr id="10272" name="Rectangle 18">
                <a:extLst>
                  <a:ext uri="{FF2B5EF4-FFF2-40B4-BE49-F238E27FC236}">
                    <a16:creationId xmlns:a16="http://schemas.microsoft.com/office/drawing/2014/main" id="{113C0C85-2BB1-7A45-B7F9-00BE079F2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392" y="3092290"/>
                <a:ext cx="248886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10273" name="对象 16">
                <a:extLst>
                  <a:ext uri="{FF2B5EF4-FFF2-40B4-BE49-F238E27FC236}">
                    <a16:creationId xmlns:a16="http://schemas.microsoft.com/office/drawing/2014/main" id="{4609F102-923C-214E-8238-F05601844B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51910" y="3146425"/>
              <a:ext cx="5334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0" name="Equation" r:id="rId46" imgW="3073400" imgH="2051050" progId="Equation.DSMT4">
                      <p:embed/>
                    </p:oleObj>
                  </mc:Choice>
                  <mc:Fallback>
                    <p:oleObj name="Equation" r:id="rId46" imgW="3073400" imgH="2051050" progId="Equation.DSMT4">
                      <p:embed/>
                      <p:pic>
                        <p:nvPicPr>
                          <p:cNvPr id="10273" name="对象 16">
                            <a:extLst>
                              <a:ext uri="{FF2B5EF4-FFF2-40B4-BE49-F238E27FC236}">
                                <a16:creationId xmlns:a16="http://schemas.microsoft.com/office/drawing/2014/main" id="{4609F102-923C-214E-8238-F05601844B3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1910" y="3146425"/>
                            <a:ext cx="5334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74" name="对象 16">
                <a:extLst>
                  <a:ext uri="{FF2B5EF4-FFF2-40B4-BE49-F238E27FC236}">
                    <a16:creationId xmlns:a16="http://schemas.microsoft.com/office/drawing/2014/main" id="{66769B0A-6438-BF4C-B4AF-1EC0BCBA08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73934" y="3171825"/>
              <a:ext cx="2540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1" name="Equation" r:id="rId48" imgW="1460500" imgH="2051050" progId="Equation.DSMT4">
                      <p:embed/>
                    </p:oleObj>
                  </mc:Choice>
                  <mc:Fallback>
                    <p:oleObj name="Equation" r:id="rId48" imgW="1460500" imgH="2051050" progId="Equation.DSMT4">
                      <p:embed/>
                      <p:pic>
                        <p:nvPicPr>
                          <p:cNvPr id="10274" name="对象 16">
                            <a:extLst>
                              <a:ext uri="{FF2B5EF4-FFF2-40B4-BE49-F238E27FC236}">
                                <a16:creationId xmlns:a16="http://schemas.microsoft.com/office/drawing/2014/main" id="{66769B0A-6438-BF4C-B4AF-1EC0BCBA08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73934" y="3171825"/>
                            <a:ext cx="2540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741699-9F43-BE48-95C8-D06EDF22F6A2}"/>
              </a:ext>
            </a:extLst>
          </p:cNvPr>
          <p:cNvGrpSpPr>
            <a:grpSpLocks/>
          </p:cNvGrpSpPr>
          <p:nvPr/>
        </p:nvGrpSpPr>
        <p:grpSpPr bwMode="auto">
          <a:xfrm>
            <a:off x="-679450" y="389631"/>
            <a:ext cx="3554413" cy="3397250"/>
            <a:chOff x="-679450" y="188913"/>
            <a:chExt cx="3554413" cy="3397250"/>
          </a:xfrm>
        </p:grpSpPr>
        <p:grpSp>
          <p:nvGrpSpPr>
            <p:cNvPr id="10258" name="组合 9">
              <a:extLst>
                <a:ext uri="{FF2B5EF4-FFF2-40B4-BE49-F238E27FC236}">
                  <a16:creationId xmlns:a16="http://schemas.microsoft.com/office/drawing/2014/main" id="{D8D85657-12C3-CC4C-89AF-14D8654964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79450" y="568325"/>
              <a:ext cx="3554413" cy="3017838"/>
              <a:chOff x="-653434" y="3443646"/>
              <a:chExt cx="3555556" cy="3017778"/>
            </a:xfrm>
          </p:grpSpPr>
          <p:pic>
            <p:nvPicPr>
              <p:cNvPr id="10263" name="图片 10">
                <a:extLst>
                  <a:ext uri="{FF2B5EF4-FFF2-40B4-BE49-F238E27FC236}">
                    <a16:creationId xmlns:a16="http://schemas.microsoft.com/office/drawing/2014/main" id="{D605E597-418E-E74C-A6D8-178FB651C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3434" y="3443646"/>
                <a:ext cx="3555556" cy="301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264" name="对象 11">
                <a:extLst>
                  <a:ext uri="{FF2B5EF4-FFF2-40B4-BE49-F238E27FC236}">
                    <a16:creationId xmlns:a16="http://schemas.microsoft.com/office/drawing/2014/main" id="{F4942A4A-A44E-7343-AED4-9EFAFBEF1B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527" y="3670209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2" name="Equation" r:id="rId51" imgW="1752600" imgH="2343150" progId="Equation.DSMT4">
                      <p:embed/>
                    </p:oleObj>
                  </mc:Choice>
                  <mc:Fallback>
                    <p:oleObj name="Equation" r:id="rId51" imgW="1752600" imgH="2343150" progId="Equation.DSMT4">
                      <p:embed/>
                      <p:pic>
                        <p:nvPicPr>
                          <p:cNvPr id="10264" name="对象 11">
                            <a:extLst>
                              <a:ext uri="{FF2B5EF4-FFF2-40B4-BE49-F238E27FC236}">
                                <a16:creationId xmlns:a16="http://schemas.microsoft.com/office/drawing/2014/main" id="{F4942A4A-A44E-7343-AED4-9EFAFBEF1B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7527" y="3670209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65" name="对象 16">
                <a:extLst>
                  <a:ext uri="{FF2B5EF4-FFF2-40B4-BE49-F238E27FC236}">
                    <a16:creationId xmlns:a16="http://schemas.microsoft.com/office/drawing/2014/main" id="{B075A9FB-25F3-0843-A8E1-3B585DCA54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6527" y="5417235"/>
              <a:ext cx="254000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3" name="Equation" r:id="rId52" imgW="1460500" imgH="2343150" progId="Equation.DSMT4">
                      <p:embed/>
                    </p:oleObj>
                  </mc:Choice>
                  <mc:Fallback>
                    <p:oleObj name="Equation" r:id="rId52" imgW="1460500" imgH="2343150" progId="Equation.DSMT4">
                      <p:embed/>
                      <p:pic>
                        <p:nvPicPr>
                          <p:cNvPr id="10265" name="对象 16">
                            <a:extLst>
                              <a:ext uri="{FF2B5EF4-FFF2-40B4-BE49-F238E27FC236}">
                                <a16:creationId xmlns:a16="http://schemas.microsoft.com/office/drawing/2014/main" id="{B075A9FB-25F3-0843-A8E1-3B585DCA540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6527" y="5417235"/>
                            <a:ext cx="254000" cy="404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66" name="对象 16">
                <a:extLst>
                  <a:ext uri="{FF2B5EF4-FFF2-40B4-BE49-F238E27FC236}">
                    <a16:creationId xmlns:a16="http://schemas.microsoft.com/office/drawing/2014/main" id="{97568097-5694-8148-BF1C-B92F441F23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7827" y="5108623"/>
              <a:ext cx="2540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4" name="Equation" r:id="rId53" imgW="1460500" imgH="1898650" progId="Equation.DSMT4">
                      <p:embed/>
                    </p:oleObj>
                  </mc:Choice>
                  <mc:Fallback>
                    <p:oleObj name="Equation" r:id="rId53" imgW="1460500" imgH="1898650" progId="Equation.DSMT4">
                      <p:embed/>
                      <p:pic>
                        <p:nvPicPr>
                          <p:cNvPr id="10266" name="对象 16">
                            <a:extLst>
                              <a:ext uri="{FF2B5EF4-FFF2-40B4-BE49-F238E27FC236}">
                                <a16:creationId xmlns:a16="http://schemas.microsoft.com/office/drawing/2014/main" id="{97568097-5694-8148-BF1C-B92F441F23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7827" y="5108623"/>
                            <a:ext cx="2540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67" name="对象 16">
                <a:extLst>
                  <a:ext uri="{FF2B5EF4-FFF2-40B4-BE49-F238E27FC236}">
                    <a16:creationId xmlns:a16="http://schemas.microsoft.com/office/drawing/2014/main" id="{AD4DF245-CC0D-DF45-A4B9-811428284B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481" y="4851400"/>
              <a:ext cx="304800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5" name="Equation" r:id="rId54" imgW="1752600" imgH="2051050" progId="Equation.DSMT4">
                      <p:embed/>
                    </p:oleObj>
                  </mc:Choice>
                  <mc:Fallback>
                    <p:oleObj name="Equation" r:id="rId54" imgW="1752600" imgH="2051050" progId="Equation.DSMT4">
                      <p:embed/>
                      <p:pic>
                        <p:nvPicPr>
                          <p:cNvPr id="10267" name="对象 16">
                            <a:extLst>
                              <a:ext uri="{FF2B5EF4-FFF2-40B4-BE49-F238E27FC236}">
                                <a16:creationId xmlns:a16="http://schemas.microsoft.com/office/drawing/2014/main" id="{AD4DF245-CC0D-DF45-A4B9-811428284BC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5481" y="4851400"/>
                            <a:ext cx="304800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F2DB58F5-5B02-C742-908E-4C8CF33007BC}"/>
                  </a:ext>
                </a:extLst>
              </p:cNvPr>
              <p:cNvSpPr/>
              <p:nvPr/>
            </p:nvSpPr>
            <p:spPr>
              <a:xfrm flipV="1">
                <a:off x="812300" y="4027834"/>
                <a:ext cx="916282" cy="1239813"/>
              </a:xfrm>
              <a:prstGeom prst="arc">
                <a:avLst>
                  <a:gd name="adj1" fmla="val 15177320"/>
                  <a:gd name="adj2" fmla="val 1703461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269" name="对象 16">
                <a:extLst>
                  <a:ext uri="{FF2B5EF4-FFF2-40B4-BE49-F238E27FC236}">
                    <a16:creationId xmlns:a16="http://schemas.microsoft.com/office/drawing/2014/main" id="{7BFA6B56-DBEC-9442-AD12-166206A29E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2992" y="5272930"/>
              <a:ext cx="279400" cy="328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6" name="Equation" r:id="rId55" imgW="1606550" imgH="1898650" progId="Equation.DSMT4">
                      <p:embed/>
                    </p:oleObj>
                  </mc:Choice>
                  <mc:Fallback>
                    <p:oleObj name="Equation" r:id="rId55" imgW="1606550" imgH="1898650" progId="Equation.DSMT4">
                      <p:embed/>
                      <p:pic>
                        <p:nvPicPr>
                          <p:cNvPr id="10269" name="对象 16">
                            <a:extLst>
                              <a:ext uri="{FF2B5EF4-FFF2-40B4-BE49-F238E27FC236}">
                                <a16:creationId xmlns:a16="http://schemas.microsoft.com/office/drawing/2014/main" id="{7BFA6B56-DBEC-9442-AD12-166206A29EE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992" y="5272930"/>
                            <a:ext cx="279400" cy="328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组合 1">
              <a:extLst>
                <a:ext uri="{FF2B5EF4-FFF2-40B4-BE49-F238E27FC236}">
                  <a16:creationId xmlns:a16="http://schemas.microsoft.com/office/drawing/2014/main" id="{7ABA058F-F1AE-FA43-A00B-557A8A161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013" y="188913"/>
              <a:ext cx="2146300" cy="460375"/>
              <a:chOff x="253785" y="3063864"/>
              <a:chExt cx="2146516" cy="461665"/>
            </a:xfrm>
          </p:grpSpPr>
          <p:sp>
            <p:nvSpPr>
              <p:cNvPr id="6" name="Rectangle 18">
                <a:extLst>
                  <a:ext uri="{FF2B5EF4-FFF2-40B4-BE49-F238E27FC236}">
                    <a16:creationId xmlns:a16="http://schemas.microsoft.com/office/drawing/2014/main" id="{79CA9FDA-8189-F547-A2CA-2388C3BC6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85" y="3063864"/>
                <a:ext cx="2146516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绕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  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Symbol" pitchFamily="2" charset="2"/>
                  </a:rPr>
                  <a:t>轴转角度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10261" name="对象 16">
                <a:extLst>
                  <a:ext uri="{FF2B5EF4-FFF2-40B4-BE49-F238E27FC236}">
                    <a16:creationId xmlns:a16="http://schemas.microsoft.com/office/drawing/2014/main" id="{13854270-F7EA-E940-B669-5292D963B7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2727" y="3092290"/>
              <a:ext cx="304800" cy="4048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7" name="Equation" r:id="rId56" imgW="1752600" imgH="2343150" progId="Equation.DSMT4">
                      <p:embed/>
                    </p:oleObj>
                  </mc:Choice>
                  <mc:Fallback>
                    <p:oleObj name="Equation" r:id="rId56" imgW="1752600" imgH="2343150" progId="Equation.DSMT4">
                      <p:embed/>
                      <p:pic>
                        <p:nvPicPr>
                          <p:cNvPr id="10261" name="对象 16">
                            <a:extLst>
                              <a:ext uri="{FF2B5EF4-FFF2-40B4-BE49-F238E27FC236}">
                                <a16:creationId xmlns:a16="http://schemas.microsoft.com/office/drawing/2014/main" id="{13854270-F7EA-E940-B669-5292D963B75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2727" y="3092290"/>
                            <a:ext cx="304800" cy="4048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62" name="对象 16">
                <a:extLst>
                  <a:ext uri="{FF2B5EF4-FFF2-40B4-BE49-F238E27FC236}">
                    <a16:creationId xmlns:a16="http://schemas.microsoft.com/office/drawing/2014/main" id="{A87F1047-5FC0-EC48-8A0E-2CFC4E4D53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05441" y="3155950"/>
              <a:ext cx="279400" cy="3286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818" name="Equation" r:id="rId57" imgW="1606550" imgH="1898650" progId="Equation.DSMT4">
                      <p:embed/>
                    </p:oleObj>
                  </mc:Choice>
                  <mc:Fallback>
                    <p:oleObj name="Equation" r:id="rId57" imgW="1606550" imgH="1898650" progId="Equation.DSMT4">
                      <p:embed/>
                      <p:pic>
                        <p:nvPicPr>
                          <p:cNvPr id="10262" name="对象 16">
                            <a:extLst>
                              <a:ext uri="{FF2B5EF4-FFF2-40B4-BE49-F238E27FC236}">
                                <a16:creationId xmlns:a16="http://schemas.microsoft.com/office/drawing/2014/main" id="{A87F1047-5FC0-EC48-8A0E-2CFC4E4D532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05441" y="3155950"/>
                            <a:ext cx="279400" cy="3286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0246" name="对象 16">
            <a:extLst>
              <a:ext uri="{FF2B5EF4-FFF2-40B4-BE49-F238E27FC236}">
                <a16:creationId xmlns:a16="http://schemas.microsoft.com/office/drawing/2014/main" id="{9D2ED31F-9BF0-0B44-A488-441A329D93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13" y="3502718"/>
          <a:ext cx="8382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19" name="Equation" r:id="rId59" imgW="4826000" imgH="3073400" progId="Equation.DSMT4">
                  <p:embed/>
                </p:oleObj>
              </mc:Choice>
              <mc:Fallback>
                <p:oleObj name="Equation" r:id="rId59" imgW="4826000" imgH="3073400" progId="Equation.DSMT4">
                  <p:embed/>
                  <p:pic>
                    <p:nvPicPr>
                      <p:cNvPr id="10246" name="对象 16">
                        <a:extLst>
                          <a:ext uri="{FF2B5EF4-FFF2-40B4-BE49-F238E27FC236}">
                            <a16:creationId xmlns:a16="http://schemas.microsoft.com/office/drawing/2014/main" id="{9D2ED31F-9BF0-0B44-A488-441A329D93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502718"/>
                        <a:ext cx="8382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对象 16">
            <a:extLst>
              <a:ext uri="{FF2B5EF4-FFF2-40B4-BE49-F238E27FC236}">
                <a16:creationId xmlns:a16="http://schemas.microsoft.com/office/drawing/2014/main" id="{89826A59-F706-B449-9B5C-BA068BC47F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263" y="3469381"/>
          <a:ext cx="36322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20" name="Equation" r:id="rId61" imgW="20916900" imgH="3073400" progId="Equation.DSMT4">
                  <p:embed/>
                </p:oleObj>
              </mc:Choice>
              <mc:Fallback>
                <p:oleObj name="Equation" r:id="rId61" imgW="20916900" imgH="3073400" progId="Equation.DSMT4">
                  <p:embed/>
                  <p:pic>
                    <p:nvPicPr>
                      <p:cNvPr id="10247" name="对象 16">
                        <a:extLst>
                          <a:ext uri="{FF2B5EF4-FFF2-40B4-BE49-F238E27FC236}">
                            <a16:creationId xmlns:a16="http://schemas.microsoft.com/office/drawing/2014/main" id="{89826A59-F706-B449-9B5C-BA068BC47F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3469381"/>
                        <a:ext cx="36322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对象 16">
            <a:extLst>
              <a:ext uri="{FF2B5EF4-FFF2-40B4-BE49-F238E27FC236}">
                <a16:creationId xmlns:a16="http://schemas.microsoft.com/office/drawing/2014/main" id="{23AE2876-D5A5-1844-B569-B4CDB32840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99263" y="3386831"/>
          <a:ext cx="170180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21" name="Equation" r:id="rId63" imgW="9798050" imgH="4533900" progId="Equation.DSMT4">
                  <p:embed/>
                </p:oleObj>
              </mc:Choice>
              <mc:Fallback>
                <p:oleObj name="Equation" r:id="rId63" imgW="9798050" imgH="4533900" progId="Equation.DSMT4">
                  <p:embed/>
                  <p:pic>
                    <p:nvPicPr>
                      <p:cNvPr id="10249" name="对象 16">
                        <a:extLst>
                          <a:ext uri="{FF2B5EF4-FFF2-40B4-BE49-F238E27FC236}">
                            <a16:creationId xmlns:a16="http://schemas.microsoft.com/office/drawing/2014/main" id="{23AE2876-D5A5-1844-B569-B4CDB32840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263" y="3386831"/>
                        <a:ext cx="1701800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6C1C08-A82D-4A9F-9B15-BF35BDF854BF}"/>
                  </a:ext>
                </a:extLst>
              </p:cNvPr>
              <p:cNvSpPr txBox="1"/>
              <p:nvPr/>
            </p:nvSpPr>
            <p:spPr>
              <a:xfrm>
                <a:off x="3143329" y="-62944"/>
                <a:ext cx="2308068" cy="52322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欧拉角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𝜽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𝝋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𝝍</m:t>
                    </m:r>
                  </m:oMath>
                </a14:m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6C1C08-A82D-4A9F-9B15-BF35BDF85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329" y="-62944"/>
                <a:ext cx="2308068" cy="523220"/>
              </a:xfrm>
              <a:prstGeom prst="rect">
                <a:avLst/>
              </a:prstGeom>
              <a:blipFill>
                <a:blip r:embed="rId65"/>
                <a:stretch>
                  <a:fillRect l="-5556" t="-15116" b="-29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E474C9-B742-46D5-9CB2-897C620D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3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nimBg="1"/>
      <p:bldP spid="10254" grpId="0" animBg="1"/>
      <p:bldP spid="102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对象 16">
            <a:extLst>
              <a:ext uri="{FF2B5EF4-FFF2-40B4-BE49-F238E27FC236}">
                <a16:creationId xmlns:a16="http://schemas.microsoft.com/office/drawing/2014/main" id="{00D1C4C1-0929-7749-8D44-CB73FF168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7238" y="558800"/>
          <a:ext cx="4978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6" name="Equation" r:id="rId3" imgW="28670250" imgH="3073400" progId="Equation.DSMT4">
                  <p:embed/>
                </p:oleObj>
              </mc:Choice>
              <mc:Fallback>
                <p:oleObj name="Equation" r:id="rId3" imgW="28670250" imgH="3073400" progId="Equation.DSMT4">
                  <p:embed/>
                  <p:pic>
                    <p:nvPicPr>
                      <p:cNvPr id="11266" name="对象 16">
                        <a:extLst>
                          <a:ext uri="{FF2B5EF4-FFF2-40B4-BE49-F238E27FC236}">
                            <a16:creationId xmlns:a16="http://schemas.microsoft.com/office/drawing/2014/main" id="{00D1C4C1-0929-7749-8D44-CB73FF1688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558800"/>
                        <a:ext cx="4978400" cy="531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矩形 3">
            <a:extLst>
              <a:ext uri="{FF2B5EF4-FFF2-40B4-BE49-F238E27FC236}">
                <a16:creationId xmlns:a16="http://schemas.microsoft.com/office/drawing/2014/main" id="{87493396-8377-A142-9654-12108B269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3175"/>
            <a:ext cx="664845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欧拉角可以完全用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绕实验室系坐标轴的转动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表示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1270" name="对象 16">
            <a:extLst>
              <a:ext uri="{FF2B5EF4-FFF2-40B4-BE49-F238E27FC236}">
                <a16:creationId xmlns:a16="http://schemas.microsoft.com/office/drawing/2014/main" id="{6F8D4D59-D840-FC4D-A369-CE2EB4A71A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2013" y="1952625"/>
          <a:ext cx="3046412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7" name="Equation" r:id="rId5" imgW="14046200" imgH="3073400" progId="Equation.DSMT4">
                  <p:embed/>
                </p:oleObj>
              </mc:Choice>
              <mc:Fallback>
                <p:oleObj name="Equation" r:id="rId5" imgW="14046200" imgH="3073400" progId="Equation.DSMT4">
                  <p:embed/>
                  <p:pic>
                    <p:nvPicPr>
                      <p:cNvPr id="11270" name="对象 16">
                        <a:extLst>
                          <a:ext uri="{FF2B5EF4-FFF2-40B4-BE49-F238E27FC236}">
                            <a16:creationId xmlns:a16="http://schemas.microsoft.com/office/drawing/2014/main" id="{6F8D4D59-D840-FC4D-A369-CE2EB4A71A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952625"/>
                        <a:ext cx="3046412" cy="665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对象 16">
            <a:extLst>
              <a:ext uri="{FF2B5EF4-FFF2-40B4-BE49-F238E27FC236}">
                <a16:creationId xmlns:a16="http://schemas.microsoft.com/office/drawing/2014/main" id="{E8B334E4-B76D-874F-B0F2-EEAE12704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6500" y="1952625"/>
          <a:ext cx="28892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8" name="Equation" r:id="rId7" imgW="13309600" imgH="3073400" progId="Equation.DSMT4">
                  <p:embed/>
                </p:oleObj>
              </mc:Choice>
              <mc:Fallback>
                <p:oleObj name="Equation" r:id="rId7" imgW="13309600" imgH="3073400" progId="Equation.DSMT4">
                  <p:embed/>
                  <p:pic>
                    <p:nvPicPr>
                      <p:cNvPr id="11271" name="对象 16">
                        <a:extLst>
                          <a:ext uri="{FF2B5EF4-FFF2-40B4-BE49-F238E27FC236}">
                            <a16:creationId xmlns:a16="http://schemas.microsoft.com/office/drawing/2014/main" id="{E8B334E4-B76D-874F-B0F2-EEAE12704C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1952625"/>
                        <a:ext cx="2889250" cy="665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43C629C5-3FAE-B84A-92A1-017F5E854482}"/>
              </a:ext>
            </a:extLst>
          </p:cNvPr>
          <p:cNvGrpSpPr>
            <a:grpSpLocks/>
          </p:cNvGrpSpPr>
          <p:nvPr/>
        </p:nvGrpSpPr>
        <p:grpSpPr bwMode="auto">
          <a:xfrm>
            <a:off x="441325" y="2593975"/>
            <a:ext cx="3810000" cy="3233738"/>
            <a:chOff x="441325" y="2593975"/>
            <a:chExt cx="3810000" cy="3233738"/>
          </a:xfrm>
        </p:grpSpPr>
        <p:pic>
          <p:nvPicPr>
            <p:cNvPr id="11277" name="图片 4">
              <a:extLst>
                <a:ext uri="{FF2B5EF4-FFF2-40B4-BE49-F238E27FC236}">
                  <a16:creationId xmlns:a16="http://schemas.microsoft.com/office/drawing/2014/main" id="{6EAF3C1B-97B6-4145-B27D-D0330A222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25" y="2593975"/>
              <a:ext cx="3810000" cy="3233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" name="对象 8">
              <a:extLst>
                <a:ext uri="{FF2B5EF4-FFF2-40B4-BE49-F238E27FC236}">
                  <a16:creationId xmlns:a16="http://schemas.microsoft.com/office/drawing/2014/main" id="{DDCF78A1-FB7F-5644-A744-A9401963E0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2025" y="2733675"/>
            <a:ext cx="3810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89" name="Equation" r:id="rId10" imgW="1752600" imgH="2343150" progId="Equation.DSMT4">
                    <p:embed/>
                  </p:oleObj>
                </mc:Choice>
                <mc:Fallback>
                  <p:oleObj name="Equation" r:id="rId10" imgW="1752600" imgH="2343150" progId="Equation.DSMT4">
                    <p:embed/>
                    <p:pic>
                      <p:nvPicPr>
                        <p:cNvPr id="4" name="对象 8">
                          <a:extLst>
                            <a:ext uri="{FF2B5EF4-FFF2-40B4-BE49-F238E27FC236}">
                              <a16:creationId xmlns:a16="http://schemas.microsoft.com/office/drawing/2014/main" id="{DDCF78A1-FB7F-5644-A744-A9401963E0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2025" y="2733675"/>
                          <a:ext cx="3810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9" name="对象 9">
              <a:extLst>
                <a:ext uri="{FF2B5EF4-FFF2-40B4-BE49-F238E27FC236}">
                  <a16:creationId xmlns:a16="http://schemas.microsoft.com/office/drawing/2014/main" id="{9262398A-0889-AB4A-B0DD-9A593D3A0B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3238" y="4806950"/>
            <a:ext cx="315912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90" name="Equation" r:id="rId12" imgW="1460500" imgH="2343150" progId="Equation.DSMT4">
                    <p:embed/>
                  </p:oleObj>
                </mc:Choice>
                <mc:Fallback>
                  <p:oleObj name="Equation" r:id="rId12" imgW="1460500" imgH="2343150" progId="Equation.DSMT4">
                    <p:embed/>
                    <p:pic>
                      <p:nvPicPr>
                        <p:cNvPr id="11279" name="对象 9">
                          <a:extLst>
                            <a:ext uri="{FF2B5EF4-FFF2-40B4-BE49-F238E27FC236}">
                              <a16:creationId xmlns:a16="http://schemas.microsoft.com/office/drawing/2014/main" id="{9262398A-0889-AB4A-B0DD-9A593D3A0B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3238" y="4806950"/>
                          <a:ext cx="315912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对象 10">
              <a:extLst>
                <a:ext uri="{FF2B5EF4-FFF2-40B4-BE49-F238E27FC236}">
                  <a16:creationId xmlns:a16="http://schemas.microsoft.com/office/drawing/2014/main" id="{61BF6127-2C3B-6B47-B4C9-A1DBF11CEA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08425" y="4333875"/>
            <a:ext cx="31750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91" name="Equation" r:id="rId14" imgW="1460500" imgH="1898650" progId="Equation.DSMT4">
                    <p:embed/>
                  </p:oleObj>
                </mc:Choice>
                <mc:Fallback>
                  <p:oleObj name="Equation" r:id="rId14" imgW="1460500" imgH="1898650" progId="Equation.DSMT4">
                    <p:embed/>
                    <p:pic>
                      <p:nvPicPr>
                        <p:cNvPr id="11280" name="对象 10">
                          <a:extLst>
                            <a:ext uri="{FF2B5EF4-FFF2-40B4-BE49-F238E27FC236}">
                              <a16:creationId xmlns:a16="http://schemas.microsoft.com/office/drawing/2014/main" id="{61BF6127-2C3B-6B47-B4C9-A1DBF11CEA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8425" y="4333875"/>
                          <a:ext cx="31750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BA3920-EF38-C446-B5B2-0764A2AD0F83}"/>
              </a:ext>
            </a:extLst>
          </p:cNvPr>
          <p:cNvGrpSpPr>
            <a:grpSpLocks/>
          </p:cNvGrpSpPr>
          <p:nvPr/>
        </p:nvGrpSpPr>
        <p:grpSpPr bwMode="auto">
          <a:xfrm>
            <a:off x="4516438" y="2593975"/>
            <a:ext cx="3810000" cy="3233738"/>
            <a:chOff x="4516438" y="2593975"/>
            <a:chExt cx="3810000" cy="3233738"/>
          </a:xfrm>
        </p:grpSpPr>
        <p:pic>
          <p:nvPicPr>
            <p:cNvPr id="11273" name="图片 5">
              <a:extLst>
                <a:ext uri="{FF2B5EF4-FFF2-40B4-BE49-F238E27FC236}">
                  <a16:creationId xmlns:a16="http://schemas.microsoft.com/office/drawing/2014/main" id="{8FE5E2AC-1897-6048-AD9C-319D73A8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438" y="2593975"/>
              <a:ext cx="3810000" cy="3233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274" name="对象 11">
              <a:extLst>
                <a:ext uri="{FF2B5EF4-FFF2-40B4-BE49-F238E27FC236}">
                  <a16:creationId xmlns:a16="http://schemas.microsoft.com/office/drawing/2014/main" id="{031AE992-3242-2541-A340-B0759ABAE9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03963" y="2722563"/>
            <a:ext cx="3810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92" name="Equation" r:id="rId17" imgW="1752600" imgH="2343150" progId="Equation.DSMT4">
                    <p:embed/>
                  </p:oleObj>
                </mc:Choice>
                <mc:Fallback>
                  <p:oleObj name="Equation" r:id="rId17" imgW="1752600" imgH="2343150" progId="Equation.DSMT4">
                    <p:embed/>
                    <p:pic>
                      <p:nvPicPr>
                        <p:cNvPr id="11274" name="对象 11">
                          <a:extLst>
                            <a:ext uri="{FF2B5EF4-FFF2-40B4-BE49-F238E27FC236}">
                              <a16:creationId xmlns:a16="http://schemas.microsoft.com/office/drawing/2014/main" id="{031AE992-3242-2541-A340-B0759ABAE9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3963" y="2722563"/>
                          <a:ext cx="3810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5" name="对象 12">
              <a:extLst>
                <a:ext uri="{FF2B5EF4-FFF2-40B4-BE49-F238E27FC236}">
                  <a16:creationId xmlns:a16="http://schemas.microsoft.com/office/drawing/2014/main" id="{D04DFD8F-F84C-854B-BE05-D393F45220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43588" y="4797425"/>
            <a:ext cx="3175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93" name="Equation" r:id="rId18" imgW="1460500" imgH="2343150" progId="Equation.DSMT4">
                    <p:embed/>
                  </p:oleObj>
                </mc:Choice>
                <mc:Fallback>
                  <p:oleObj name="Equation" r:id="rId18" imgW="1460500" imgH="2343150" progId="Equation.DSMT4">
                    <p:embed/>
                    <p:pic>
                      <p:nvPicPr>
                        <p:cNvPr id="11275" name="对象 12">
                          <a:extLst>
                            <a:ext uri="{FF2B5EF4-FFF2-40B4-BE49-F238E27FC236}">
                              <a16:creationId xmlns:a16="http://schemas.microsoft.com/office/drawing/2014/main" id="{D04DFD8F-F84C-854B-BE05-D393F45220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3588" y="4797425"/>
                          <a:ext cx="3175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对象 13">
              <a:extLst>
                <a:ext uri="{FF2B5EF4-FFF2-40B4-BE49-F238E27FC236}">
                  <a16:creationId xmlns:a16="http://schemas.microsoft.com/office/drawing/2014/main" id="{DFD864E3-0FEE-1242-8A7D-51A547E199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80363" y="4324350"/>
            <a:ext cx="315912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94" name="Equation" r:id="rId19" imgW="1460500" imgH="1898650" progId="Equation.DSMT4">
                    <p:embed/>
                  </p:oleObj>
                </mc:Choice>
                <mc:Fallback>
                  <p:oleObj name="Equation" r:id="rId19" imgW="1460500" imgH="1898650" progId="Equation.DSMT4">
                    <p:embed/>
                    <p:pic>
                      <p:nvPicPr>
                        <p:cNvPr id="11276" name="对象 13">
                          <a:extLst>
                            <a:ext uri="{FF2B5EF4-FFF2-40B4-BE49-F238E27FC236}">
                              <a16:creationId xmlns:a16="http://schemas.microsoft.com/office/drawing/2014/main" id="{DFD864E3-0FEE-1242-8A7D-51A547E199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0363" y="4324350"/>
                          <a:ext cx="315912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8" name="矩形 14">
            <a:extLst>
              <a:ext uri="{FF2B5EF4-FFF2-40B4-BE49-F238E27FC236}">
                <a16:creationId xmlns:a16="http://schemas.microsoft.com/office/drawing/2014/main" id="{36AF6856-4579-9E4E-9CF2-83222179D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13" y="5597525"/>
            <a:ext cx="5416868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殊途同归，但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画图的时候第二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种更方便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0E7F4-64B4-469E-8E07-1CA4EC1B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1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7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ABD4660-DA37-4046-A113-5BB68F895AA7}"/>
                  </a:ext>
                </a:extLst>
              </p:cNvPr>
              <p:cNvSpPr/>
              <p:nvPr/>
            </p:nvSpPr>
            <p:spPr>
              <a:xfrm>
                <a:off x="33554" y="0"/>
                <a:ext cx="9127823" cy="6835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补充材料：绕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转动的矩阵表示</a:t>
                </a:r>
                <a:endParaRPr kumimoji="1"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二维平面内绕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轴的转动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groupChr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groupCh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矩阵形式表示为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矩阵用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表示，则上式记为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，则上式写为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≃1+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ABD4660-DA37-4046-A113-5BB68F89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4" y="0"/>
                <a:ext cx="9127823" cy="6835846"/>
              </a:xfrm>
              <a:prstGeom prst="rect">
                <a:avLst/>
              </a:prstGeom>
              <a:blipFill>
                <a:blip r:embed="rId2"/>
                <a:stretch>
                  <a:fillRect l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0FCC31-28F2-493B-994F-E43AEA6CE8A2}"/>
              </a:ext>
            </a:extLst>
          </p:cNvPr>
          <p:cNvGrpSpPr/>
          <p:nvPr/>
        </p:nvGrpSpPr>
        <p:grpSpPr>
          <a:xfrm>
            <a:off x="6753755" y="-154574"/>
            <a:ext cx="2390245" cy="2159789"/>
            <a:chOff x="6267146" y="-28739"/>
            <a:chExt cx="2390245" cy="2159789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7798AF-ADC9-4F62-B463-07DC39F527BC}"/>
                </a:ext>
              </a:extLst>
            </p:cNvPr>
            <p:cNvCxnSpPr/>
            <p:nvPr/>
          </p:nvCxnSpPr>
          <p:spPr>
            <a:xfrm flipV="1">
              <a:off x="6888759" y="102066"/>
              <a:ext cx="0" cy="1426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898460C-4E61-4428-B095-E3F82AA8B66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601823" y="815130"/>
              <a:ext cx="0" cy="1426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C417F0F-474C-44F6-BF3E-E3AE9BCFC95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897147" y="991997"/>
              <a:ext cx="1237799" cy="53619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8FFE672-14B7-460A-BA9F-F725B5BC9732}"/>
                </a:ext>
              </a:extLst>
            </p:cNvPr>
            <p:cNvCxnSpPr>
              <a:cxnSpLocks noChangeAspect="1"/>
            </p:cNvCxnSpPr>
            <p:nvPr/>
          </p:nvCxnSpPr>
          <p:spPr>
            <a:xfrm rot="-2400000" flipV="1">
              <a:off x="6582783" y="658994"/>
              <a:ext cx="1237799" cy="53619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CE272A93-D427-447B-9EEA-B2393EA36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9983" y="1078194"/>
              <a:ext cx="900000" cy="900000"/>
            </a:xfrm>
            <a:prstGeom prst="arc">
              <a:avLst>
                <a:gd name="adj1" fmla="val 20137666"/>
                <a:gd name="adj2" fmla="val 7697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3C14FFBB-440F-4E29-B0AA-194999273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7146" y="871050"/>
              <a:ext cx="1260000" cy="1260000"/>
            </a:xfrm>
            <a:prstGeom prst="arc">
              <a:avLst>
                <a:gd name="adj1" fmla="val 17887674"/>
                <a:gd name="adj2" fmla="val 2023310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7617C9A-CA91-4AF3-BAB2-4C9BD4718951}"/>
                    </a:ext>
                  </a:extLst>
                </p:cNvPr>
                <p:cNvSpPr/>
                <p:nvPr/>
              </p:nvSpPr>
              <p:spPr>
                <a:xfrm>
                  <a:off x="8152325" y="139736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7617C9A-CA91-4AF3-BAB2-4C9BD4718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25" y="1397363"/>
                  <a:ext cx="50506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86115A0-8274-46A0-B589-431050283343}"/>
                    </a:ext>
                  </a:extLst>
                </p:cNvPr>
                <p:cNvSpPr/>
                <p:nvPr/>
              </p:nvSpPr>
              <p:spPr>
                <a:xfrm>
                  <a:off x="6408858" y="-28739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86115A0-8274-46A0-B589-431050283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58" y="-28739"/>
                  <a:ext cx="50506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3D764B-D89B-4C78-B506-E8CD935365C2}"/>
                    </a:ext>
                  </a:extLst>
                </p:cNvPr>
                <p:cNvSpPr/>
                <p:nvPr/>
              </p:nvSpPr>
              <p:spPr>
                <a:xfrm>
                  <a:off x="7409712" y="111668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3D764B-D89B-4C78-B506-E8CD935365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12" y="1116683"/>
                  <a:ext cx="50506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DFD0928-DB09-404A-8E0C-A666BD1FE75A}"/>
                    </a:ext>
                  </a:extLst>
                </p:cNvPr>
                <p:cNvSpPr/>
                <p:nvPr/>
              </p:nvSpPr>
              <p:spPr>
                <a:xfrm>
                  <a:off x="7277290" y="681336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DFD0928-DB09-404A-8E0C-A666BD1FE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290" y="681336"/>
                  <a:ext cx="51648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DBAF0C7-D11B-4BCB-A86B-AE14A3481A7C}"/>
                    </a:ext>
                  </a:extLst>
                </p:cNvPr>
                <p:cNvSpPr/>
                <p:nvPr/>
              </p:nvSpPr>
              <p:spPr>
                <a:xfrm>
                  <a:off x="8007047" y="729942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DBAF0C7-D11B-4BCB-A86B-AE14A348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047" y="729942"/>
                  <a:ext cx="51648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9737" r="-3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821A017-2965-4A56-A38D-568073DAEFB0}"/>
                    </a:ext>
                  </a:extLst>
                </p:cNvPr>
                <p:cNvSpPr/>
                <p:nvPr/>
              </p:nvSpPr>
              <p:spPr>
                <a:xfrm>
                  <a:off x="7416896" y="77733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821A017-2965-4A56-A38D-568073DAEF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896" y="77733"/>
                  <a:ext cx="516486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9737" r="-273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E4B6CCB-8BCA-47D8-835A-E67195502FEB}"/>
                    </a:ext>
                  </a:extLst>
                </p:cNvPr>
                <p:cNvSpPr/>
                <p:nvPr/>
              </p:nvSpPr>
              <p:spPr>
                <a:xfrm>
                  <a:off x="6438686" y="125624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E4B6CCB-8BCA-47D8-835A-E67195502F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686" y="1256243"/>
                  <a:ext cx="5050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58FE88-7201-403A-A7D6-F66945D2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ABD4660-DA37-4046-A113-5BB68F895AA7}"/>
                  </a:ext>
                </a:extLst>
              </p:cNvPr>
              <p:cNvSpPr/>
              <p:nvPr/>
            </p:nvSpPr>
            <p:spPr>
              <a:xfrm>
                <a:off x="33554" y="0"/>
                <a:ext cx="9127823" cy="6069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三维空间内，绕</a:t>
                </a:r>
                <a:r>
                  <a:rPr kumimoji="1" lang="en-US" altLang="zh-CN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z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轴转动与二维平面内转动相同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轴转动和绕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轴转动同样可以表示为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上式简记为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，则上式写为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≃1+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≃1+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≃1+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表示单位矩阵，而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代表如下矩阵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ABD4660-DA37-4046-A113-5BB68F89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4" y="0"/>
                <a:ext cx="9127823" cy="6069610"/>
              </a:xfrm>
              <a:prstGeom prst="rect">
                <a:avLst/>
              </a:prstGeom>
              <a:blipFill>
                <a:blip r:embed="rId2"/>
                <a:stretch>
                  <a:fillRect l="-1069" t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0FCC31-28F2-493B-994F-E43AEA6CE8A2}"/>
              </a:ext>
            </a:extLst>
          </p:cNvPr>
          <p:cNvGrpSpPr/>
          <p:nvPr/>
        </p:nvGrpSpPr>
        <p:grpSpPr>
          <a:xfrm>
            <a:off x="6753755" y="-154574"/>
            <a:ext cx="2390245" cy="2159789"/>
            <a:chOff x="6267146" y="-28739"/>
            <a:chExt cx="2390245" cy="2159789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6C7798AF-ADC9-4F62-B463-07DC39F527BC}"/>
                </a:ext>
              </a:extLst>
            </p:cNvPr>
            <p:cNvCxnSpPr/>
            <p:nvPr/>
          </p:nvCxnSpPr>
          <p:spPr>
            <a:xfrm flipV="1">
              <a:off x="6888759" y="102066"/>
              <a:ext cx="0" cy="1426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898460C-4E61-4428-B095-E3F82AA8B66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601823" y="815130"/>
              <a:ext cx="0" cy="1426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C417F0F-474C-44F6-BF3E-E3AE9BCFC95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897147" y="991997"/>
              <a:ext cx="1237799" cy="53619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8FFE672-14B7-460A-BA9F-F725B5BC9732}"/>
                </a:ext>
              </a:extLst>
            </p:cNvPr>
            <p:cNvCxnSpPr>
              <a:cxnSpLocks noChangeAspect="1"/>
            </p:cNvCxnSpPr>
            <p:nvPr/>
          </p:nvCxnSpPr>
          <p:spPr>
            <a:xfrm rot="-2400000" flipV="1">
              <a:off x="6582783" y="658994"/>
              <a:ext cx="1237799" cy="53619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CE272A93-D427-447B-9EEA-B2393EA36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9983" y="1078194"/>
              <a:ext cx="900000" cy="900000"/>
            </a:xfrm>
            <a:prstGeom prst="arc">
              <a:avLst>
                <a:gd name="adj1" fmla="val 20137666"/>
                <a:gd name="adj2" fmla="val 76979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3C14FFBB-440F-4E29-B0AA-194999273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7146" y="871050"/>
              <a:ext cx="1260000" cy="1260000"/>
            </a:xfrm>
            <a:prstGeom prst="arc">
              <a:avLst>
                <a:gd name="adj1" fmla="val 17887674"/>
                <a:gd name="adj2" fmla="val 2023310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7617C9A-CA91-4AF3-BAB2-4C9BD4718951}"/>
                    </a:ext>
                  </a:extLst>
                </p:cNvPr>
                <p:cNvSpPr/>
                <p:nvPr/>
              </p:nvSpPr>
              <p:spPr>
                <a:xfrm>
                  <a:off x="8152325" y="139736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7617C9A-CA91-4AF3-BAB2-4C9BD4718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325" y="1397363"/>
                  <a:ext cx="505066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86115A0-8274-46A0-B589-431050283343}"/>
                    </a:ext>
                  </a:extLst>
                </p:cNvPr>
                <p:cNvSpPr/>
                <p:nvPr/>
              </p:nvSpPr>
              <p:spPr>
                <a:xfrm>
                  <a:off x="6408858" y="-28739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86115A0-8274-46A0-B589-4310502833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858" y="-28739"/>
                  <a:ext cx="50506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3D764B-D89B-4C78-B506-E8CD935365C2}"/>
                    </a:ext>
                  </a:extLst>
                </p:cNvPr>
                <p:cNvSpPr/>
                <p:nvPr/>
              </p:nvSpPr>
              <p:spPr>
                <a:xfrm>
                  <a:off x="7409712" y="111668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3D764B-D89B-4C78-B506-E8CD935365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712" y="1116683"/>
                  <a:ext cx="50506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DFD0928-DB09-404A-8E0C-A666BD1FE75A}"/>
                    </a:ext>
                  </a:extLst>
                </p:cNvPr>
                <p:cNvSpPr/>
                <p:nvPr/>
              </p:nvSpPr>
              <p:spPr>
                <a:xfrm>
                  <a:off x="7277290" y="681336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DFD0928-DB09-404A-8E0C-A666BD1FE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290" y="681336"/>
                  <a:ext cx="51648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DBAF0C7-D11B-4BCB-A86B-AE14A3481A7C}"/>
                    </a:ext>
                  </a:extLst>
                </p:cNvPr>
                <p:cNvSpPr/>
                <p:nvPr/>
              </p:nvSpPr>
              <p:spPr>
                <a:xfrm>
                  <a:off x="8007047" y="729942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DBAF0C7-D11B-4BCB-A86B-AE14A348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047" y="729942"/>
                  <a:ext cx="51648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9737" r="-36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821A017-2965-4A56-A38D-568073DAEFB0}"/>
                    </a:ext>
                  </a:extLst>
                </p:cNvPr>
                <p:cNvSpPr/>
                <p:nvPr/>
              </p:nvSpPr>
              <p:spPr>
                <a:xfrm>
                  <a:off x="7416896" y="77733"/>
                  <a:ext cx="51648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9821A017-2965-4A56-A38D-568073DAEF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896" y="77733"/>
                  <a:ext cx="516486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9737" r="-273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E4B6CCB-8BCA-47D8-835A-E67195502FEB}"/>
                    </a:ext>
                  </a:extLst>
                </p:cNvPr>
                <p:cNvSpPr/>
                <p:nvPr/>
              </p:nvSpPr>
              <p:spPr>
                <a:xfrm>
                  <a:off x="6438686" y="1256243"/>
                  <a:ext cx="50506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EE4B6CCB-8BCA-47D8-835A-E67195502F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686" y="1256243"/>
                  <a:ext cx="50506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96600-45DD-4C86-8884-7C61F8FE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5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07A02A9-8A28-404A-9437-4E24D5AAABE8}"/>
                  </a:ext>
                </a:extLst>
              </p:cNvPr>
              <p:cNvSpPr/>
              <p:nvPr/>
            </p:nvSpPr>
            <p:spPr>
              <a:xfrm>
                <a:off x="33554" y="0"/>
                <a:ext cx="9127823" cy="6820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教材中讲到，绕不同轴的转动交换之后不相等，也就是说</a:t>
                </a:r>
                <a:endParaRPr kumimoji="1"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下面检验之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若为无穷小转动，则有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𝑂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绕不同轴的无穷小转动，交换之后相等。</a:t>
                </a:r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07A02A9-8A28-404A-9437-4E24D5AA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4" y="0"/>
                <a:ext cx="9127823" cy="6820137"/>
              </a:xfrm>
              <a:prstGeom prst="rect">
                <a:avLst/>
              </a:prstGeom>
              <a:blipFill>
                <a:blip r:embed="rId2"/>
                <a:stretch>
                  <a:fillRect l="-1069" b="-10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FD41D3-52B1-4E95-8ECD-F80E3986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68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B9B5879-E690-4EA0-8D7F-818D3B684D1B}"/>
                  </a:ext>
                </a:extLst>
              </p:cNvPr>
              <p:cNvSpPr/>
              <p:nvPr/>
            </p:nvSpPr>
            <p:spPr>
              <a:xfrm>
                <a:off x="0" y="109057"/>
                <a:ext cx="9127823" cy="64954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无穷小转动与有限大小转动的关系：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可以表示为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𝜀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有限大小转动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证明：将有限大小转动分成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步（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很大），每步转动角度为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𝑁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sup>
                          </m:sSup>
                        </m:e>
                      </m:func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⟹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其中指数中存在矩阵的定义为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2!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3!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B9B5879-E690-4EA0-8D7F-818D3B684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057"/>
                <a:ext cx="9127823" cy="6495496"/>
              </a:xfrm>
              <a:prstGeom prst="rect">
                <a:avLst/>
              </a:prstGeom>
              <a:blipFill>
                <a:blip r:embed="rId2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90DCEC-B01F-4AEE-A4E5-BAB3F7D4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7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B9B5879-E690-4EA0-8D7F-818D3B684D1B}"/>
                  </a:ext>
                </a:extLst>
              </p:cNvPr>
              <p:cNvSpPr/>
              <p:nvPr/>
            </p:nvSpPr>
            <p:spPr>
              <a:xfrm>
                <a:off x="0" y="109057"/>
                <a:ext cx="9127823" cy="29996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沿任意方向的有限大小转动的表达式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首先得到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𝜀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</m:t>
                    </m:r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，有限大小转动为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的角度为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，首先将其转回到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轴，转动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𝜀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，然后转回到原位置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B9B5879-E690-4EA0-8D7F-818D3B684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057"/>
                <a:ext cx="9127823" cy="2999667"/>
              </a:xfrm>
              <a:prstGeom prst="rect">
                <a:avLst/>
              </a:prstGeom>
              <a:blipFill>
                <a:blip r:embed="rId3"/>
                <a:stretch>
                  <a:fillRect l="-1002" r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BC9E6B-53A6-4AEA-A5F6-5A950D6D068C}"/>
              </a:ext>
            </a:extLst>
          </p:cNvPr>
          <p:cNvGrpSpPr/>
          <p:nvPr/>
        </p:nvGrpSpPr>
        <p:grpSpPr>
          <a:xfrm>
            <a:off x="5447979" y="2048866"/>
            <a:ext cx="3432175" cy="3995738"/>
            <a:chOff x="5070475" y="555625"/>
            <a:chExt cx="3432175" cy="3995738"/>
          </a:xfrm>
        </p:grpSpPr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100C3952-0538-4642-AAB8-16110F73CA81}"/>
                </a:ext>
              </a:extLst>
            </p:cNvPr>
            <p:cNvSpPr/>
            <p:nvPr/>
          </p:nvSpPr>
          <p:spPr>
            <a:xfrm flipV="1">
              <a:off x="5070475" y="555625"/>
              <a:ext cx="3032125" cy="3748088"/>
            </a:xfrm>
            <a:prstGeom prst="arc">
              <a:avLst>
                <a:gd name="adj1" fmla="val 15171607"/>
                <a:gd name="adj2" fmla="val 17520953"/>
              </a:avLst>
            </a:prstGeom>
            <a:ln w="28575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63D969B-3E42-4043-B6C2-E4AFC93D4F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7875" y="1601788"/>
              <a:ext cx="2644775" cy="2949575"/>
              <a:chOff x="5857875" y="1601788"/>
              <a:chExt cx="2644775" cy="2949575"/>
            </a:xfrm>
          </p:grpSpPr>
          <p:grpSp>
            <p:nvGrpSpPr>
              <p:cNvPr id="5" name="组合 7">
                <a:extLst>
                  <a:ext uri="{FF2B5EF4-FFF2-40B4-BE49-F238E27FC236}">
                    <a16:creationId xmlns:a16="http://schemas.microsoft.com/office/drawing/2014/main" id="{C0AFC343-4C08-498F-B5D2-87BEF442F7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72163" y="1601788"/>
                <a:ext cx="2630487" cy="2949575"/>
                <a:chOff x="5927171" y="2488271"/>
                <a:chExt cx="2631042" cy="2949132"/>
              </a:xfrm>
            </p:grpSpPr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98B7E188-224B-46FC-A9B3-826C40E6B003}"/>
                    </a:ext>
                  </a:extLst>
                </p:cNvPr>
                <p:cNvCxnSpPr/>
                <p:nvPr/>
              </p:nvCxnSpPr>
              <p:spPr>
                <a:xfrm flipH="1" flipV="1">
                  <a:off x="6686156" y="2566046"/>
                  <a:ext cx="4763" cy="18840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23F5AE77-447F-42E1-A9CC-5149507C25BC}"/>
                    </a:ext>
                  </a:extLst>
                </p:cNvPr>
                <p:cNvCxnSpPr/>
                <p:nvPr/>
              </p:nvCxnSpPr>
              <p:spPr>
                <a:xfrm flipH="1">
                  <a:off x="5927171" y="4445364"/>
                  <a:ext cx="763748" cy="80791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A38D1EEE-13F3-4AD5-A940-C74DC44444E9}"/>
                    </a:ext>
                  </a:extLst>
                </p:cNvPr>
                <p:cNvCxnSpPr/>
                <p:nvPr/>
              </p:nvCxnSpPr>
              <p:spPr>
                <a:xfrm>
                  <a:off x="6690919" y="4450126"/>
                  <a:ext cx="153861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>
                  <a:extLst>
                    <a:ext uri="{FF2B5EF4-FFF2-40B4-BE49-F238E27FC236}">
                      <a16:creationId xmlns:a16="http://schemas.microsoft.com/office/drawing/2014/main" id="{83971807-3A77-487C-87ED-2C1BE1E10B1E}"/>
                    </a:ext>
                  </a:extLst>
                </p:cNvPr>
                <p:cNvCxnSpPr/>
                <p:nvPr/>
              </p:nvCxnSpPr>
              <p:spPr>
                <a:xfrm flipV="1">
                  <a:off x="6690919" y="3140635"/>
                  <a:ext cx="616080" cy="1301554"/>
                </a:xfrm>
                <a:prstGeom prst="straightConnector1">
                  <a:avLst/>
                </a:prstGeom>
                <a:ln w="381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777BEF31-52E1-4844-B222-9AB9BFBF14C3}"/>
                    </a:ext>
                  </a:extLst>
                </p:cNvPr>
                <p:cNvCxnSpPr/>
                <p:nvPr/>
              </p:nvCxnSpPr>
              <p:spPr>
                <a:xfrm>
                  <a:off x="6690919" y="4450126"/>
                  <a:ext cx="616080" cy="5523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3B8D3554-BA5E-43C6-9DBA-E27D50B8896E}"/>
                    </a:ext>
                  </a:extLst>
                </p:cNvPr>
                <p:cNvCxnSpPr/>
                <p:nvPr/>
              </p:nvCxnSpPr>
              <p:spPr>
                <a:xfrm>
                  <a:off x="7289533" y="3169206"/>
                  <a:ext cx="17466" cy="18332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弧形 17">
                  <a:extLst>
                    <a:ext uri="{FF2B5EF4-FFF2-40B4-BE49-F238E27FC236}">
                      <a16:creationId xmlns:a16="http://schemas.microsoft.com/office/drawing/2014/main" id="{7700AF6A-3E66-4D9A-A0EB-903C30161FA0}"/>
                    </a:ext>
                  </a:extLst>
                </p:cNvPr>
                <p:cNvSpPr/>
                <p:nvPr/>
              </p:nvSpPr>
              <p:spPr>
                <a:xfrm>
                  <a:off x="6340008" y="3677129"/>
                  <a:ext cx="701823" cy="1055529"/>
                </a:xfrm>
                <a:prstGeom prst="arc">
                  <a:avLst>
                    <a:gd name="adj1" fmla="val 16200000"/>
                    <a:gd name="adj2" fmla="val 18568344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弧形 18">
                  <a:extLst>
                    <a:ext uri="{FF2B5EF4-FFF2-40B4-BE49-F238E27FC236}">
                      <a16:creationId xmlns:a16="http://schemas.microsoft.com/office/drawing/2014/main" id="{CAEBFA58-649E-49F5-9C59-C582BFE00508}"/>
                    </a:ext>
                  </a:extLst>
                </p:cNvPr>
                <p:cNvSpPr/>
                <p:nvPr/>
              </p:nvSpPr>
              <p:spPr>
                <a:xfrm flipV="1">
                  <a:off x="6300312" y="3613639"/>
                  <a:ext cx="703411" cy="1055529"/>
                </a:xfrm>
                <a:prstGeom prst="arc">
                  <a:avLst>
                    <a:gd name="adj1" fmla="val 15278343"/>
                    <a:gd name="adj2" fmla="val 1752095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20" name="对象 14">
                  <a:extLst>
                    <a:ext uri="{FF2B5EF4-FFF2-40B4-BE49-F238E27FC236}">
                      <a16:creationId xmlns:a16="http://schemas.microsoft.com/office/drawing/2014/main" id="{EA9CEA52-98D7-49B9-A37E-C0125FB4096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33245" y="5116728"/>
                <a:ext cx="290512" cy="3206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86" name="Equation" r:id="rId4" imgW="1460500" imgH="1606550" progId="Equation.DSMT4">
                        <p:embed/>
                      </p:oleObj>
                    </mc:Choice>
                    <mc:Fallback>
                      <p:oleObj name="Equation" r:id="rId4" imgW="1460500" imgH="1606550" progId="Equation.DSMT4">
                        <p:embed/>
                        <p:pic>
                          <p:nvPicPr>
                            <p:cNvPr id="9249" name="对象 14">
                              <a:extLst>
                                <a:ext uri="{FF2B5EF4-FFF2-40B4-BE49-F238E27FC236}">
                                  <a16:creationId xmlns:a16="http://schemas.microsoft.com/office/drawing/2014/main" id="{6E4BB3E2-1743-854A-B4A1-ABC2AA6499B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33245" y="5116728"/>
                              <a:ext cx="290512" cy="3206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" name="对象 14">
                  <a:extLst>
                    <a:ext uri="{FF2B5EF4-FFF2-40B4-BE49-F238E27FC236}">
                      <a16:creationId xmlns:a16="http://schemas.microsoft.com/office/drawing/2014/main" id="{5D0D73F1-C91B-4486-B5B7-8E6A56A07D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39125" y="4168775"/>
                <a:ext cx="319088" cy="377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87" name="Equation" r:id="rId6" imgW="1606550" imgH="1898650" progId="Equation.DSMT4">
                        <p:embed/>
                      </p:oleObj>
                    </mc:Choice>
                    <mc:Fallback>
                      <p:oleObj name="Equation" r:id="rId6" imgW="1606550" imgH="1898650" progId="Equation.DSMT4">
                        <p:embed/>
                        <p:pic>
                          <p:nvPicPr>
                            <p:cNvPr id="9250" name="对象 14">
                              <a:extLst>
                                <a:ext uri="{FF2B5EF4-FFF2-40B4-BE49-F238E27FC236}">
                                  <a16:creationId xmlns:a16="http://schemas.microsoft.com/office/drawing/2014/main" id="{19C27F7D-63A7-F741-9087-A189D087428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239125" y="4168775"/>
                              <a:ext cx="319088" cy="3778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14">
                  <a:extLst>
                    <a:ext uri="{FF2B5EF4-FFF2-40B4-BE49-F238E27FC236}">
                      <a16:creationId xmlns:a16="http://schemas.microsoft.com/office/drawing/2014/main" id="{F8E0875B-9A58-490B-8611-292E4E020C4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93836" y="2488271"/>
                <a:ext cx="290512" cy="2905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88" name="Equation" r:id="rId8" imgW="1460500" imgH="1460500" progId="Equation.DSMT4">
                        <p:embed/>
                      </p:oleObj>
                    </mc:Choice>
                    <mc:Fallback>
                      <p:oleObj name="Equation" r:id="rId8" imgW="1460500" imgH="1460500" progId="Equation.DSMT4">
                        <p:embed/>
                        <p:pic>
                          <p:nvPicPr>
                            <p:cNvPr id="9251" name="对象 14">
                              <a:extLst>
                                <a:ext uri="{FF2B5EF4-FFF2-40B4-BE49-F238E27FC236}">
                                  <a16:creationId xmlns:a16="http://schemas.microsoft.com/office/drawing/2014/main" id="{DE6445AB-24FF-D949-BB7A-B45136ECDD9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93836" y="2488271"/>
                              <a:ext cx="290512" cy="2905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14">
                  <a:extLst>
                    <a:ext uri="{FF2B5EF4-FFF2-40B4-BE49-F238E27FC236}">
                      <a16:creationId xmlns:a16="http://schemas.microsoft.com/office/drawing/2014/main" id="{7EE581B2-5DC8-4191-B5EF-B280253E596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766024" y="3315311"/>
                <a:ext cx="290513" cy="4095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89" name="Equation" r:id="rId10" imgW="1460500" imgH="2051050" progId="Equation.DSMT4">
                        <p:embed/>
                      </p:oleObj>
                    </mc:Choice>
                    <mc:Fallback>
                      <p:oleObj name="Equation" r:id="rId10" imgW="1460500" imgH="2051050" progId="Equation.DSMT4">
                        <p:embed/>
                        <p:pic>
                          <p:nvPicPr>
                            <p:cNvPr id="9252" name="对象 14">
                              <a:extLst>
                                <a:ext uri="{FF2B5EF4-FFF2-40B4-BE49-F238E27FC236}">
                                  <a16:creationId xmlns:a16="http://schemas.microsoft.com/office/drawing/2014/main" id="{1F978057-CFCB-A54F-8AE1-FD3D63AA5AC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66024" y="3315311"/>
                              <a:ext cx="290513" cy="4095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4" name="对象 14">
                  <a:extLst>
                    <a:ext uri="{FF2B5EF4-FFF2-40B4-BE49-F238E27FC236}">
                      <a16:creationId xmlns:a16="http://schemas.microsoft.com/office/drawing/2014/main" id="{E8BD03E7-C254-4890-A3BA-8FB16D77FB6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609151" y="4737444"/>
                <a:ext cx="320675" cy="381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90" name="Equation" r:id="rId12" imgW="1606550" imgH="1898650" progId="Equation.DSMT4">
                        <p:embed/>
                      </p:oleObj>
                    </mc:Choice>
                    <mc:Fallback>
                      <p:oleObj name="Equation" r:id="rId12" imgW="1606550" imgH="1898650" progId="Equation.DSMT4">
                        <p:embed/>
                        <p:pic>
                          <p:nvPicPr>
                            <p:cNvPr id="9253" name="对象 14">
                              <a:extLst>
                                <a:ext uri="{FF2B5EF4-FFF2-40B4-BE49-F238E27FC236}">
                                  <a16:creationId xmlns:a16="http://schemas.microsoft.com/office/drawing/2014/main" id="{6EDC617F-00C3-ED40-8AA2-9472C70EE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609151" y="4737444"/>
                              <a:ext cx="320675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" name="对象 14">
                  <a:extLst>
                    <a:ext uri="{FF2B5EF4-FFF2-40B4-BE49-F238E27FC236}">
                      <a16:creationId xmlns:a16="http://schemas.microsoft.com/office/drawing/2014/main" id="{96B60DE1-5BBB-4D40-9602-5477DC09DC0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39467" y="4262708"/>
                <a:ext cx="290512" cy="3206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191" name="Equation" r:id="rId14" imgW="1460500" imgH="1606550" progId="Equation.DSMT4">
                        <p:embed/>
                      </p:oleObj>
                    </mc:Choice>
                    <mc:Fallback>
                      <p:oleObj name="Equation" r:id="rId14" imgW="1460500" imgH="1606550" progId="Equation.DSMT4">
                        <p:embed/>
                        <p:pic>
                          <p:nvPicPr>
                            <p:cNvPr id="9254" name="对象 14">
                              <a:extLst>
                                <a:ext uri="{FF2B5EF4-FFF2-40B4-BE49-F238E27FC236}">
                                  <a16:creationId xmlns:a16="http://schemas.microsoft.com/office/drawing/2014/main" id="{93538F41-5D70-E64E-B58C-913FB4A6A8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39467" y="4262708"/>
                              <a:ext cx="290512" cy="3206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6" name="对象 16">
                <a:extLst>
                  <a:ext uri="{FF2B5EF4-FFF2-40B4-BE49-F238E27FC236}">
                    <a16:creationId xmlns:a16="http://schemas.microsoft.com/office/drawing/2014/main" id="{9E36FA79-C615-477A-A82C-AE91226A52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94538" y="1857375"/>
              <a:ext cx="315912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2" name="Equation" r:id="rId16" imgW="1460500" imgH="2051050" progId="Equation.DSMT4">
                      <p:embed/>
                    </p:oleObj>
                  </mc:Choice>
                  <mc:Fallback>
                    <p:oleObj name="Equation" r:id="rId16" imgW="1460500" imgH="2051050" progId="Equation.DSMT4">
                      <p:embed/>
                      <p:pic>
                        <p:nvPicPr>
                          <p:cNvPr id="9235" name="对象 16">
                            <a:extLst>
                              <a:ext uri="{FF2B5EF4-FFF2-40B4-BE49-F238E27FC236}">
                                <a16:creationId xmlns:a16="http://schemas.microsoft.com/office/drawing/2014/main" id="{9CAE93DC-9024-4648-88B0-5873FF7F68F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94538" y="1857375"/>
                            <a:ext cx="315912" cy="444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3D0B6A55-6E97-4259-9C5D-A386299E4A85}"/>
                  </a:ext>
                </a:extLst>
              </p:cNvPr>
              <p:cNvCxnSpPr/>
              <p:nvPr/>
            </p:nvCxnSpPr>
            <p:spPr>
              <a:xfrm>
                <a:off x="6019800" y="2357438"/>
                <a:ext cx="19050" cy="18351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6DFF64D5-4AA8-4AB9-871F-6F530D73AF5A}"/>
                  </a:ext>
                </a:extLst>
              </p:cNvPr>
              <p:cNvCxnSpPr/>
              <p:nvPr/>
            </p:nvCxnSpPr>
            <p:spPr>
              <a:xfrm flipH="1" flipV="1">
                <a:off x="6019800" y="2346325"/>
                <a:ext cx="636588" cy="119062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7611AEF9-798E-4BD7-B685-2E79F61D362E}"/>
                  </a:ext>
                </a:extLst>
              </p:cNvPr>
              <p:cNvSpPr/>
              <p:nvPr/>
            </p:nvSpPr>
            <p:spPr>
              <a:xfrm flipH="1">
                <a:off x="6302375" y="2863850"/>
                <a:ext cx="703263" cy="1055688"/>
              </a:xfrm>
              <a:prstGeom prst="arc">
                <a:avLst>
                  <a:gd name="adj1" fmla="val 16200000"/>
                  <a:gd name="adj2" fmla="val 18568344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10" name="对象 14">
                <a:extLst>
                  <a:ext uri="{FF2B5EF4-FFF2-40B4-BE49-F238E27FC236}">
                    <a16:creationId xmlns:a16="http://schemas.microsoft.com/office/drawing/2014/main" id="{8BB82C98-FE78-491A-9402-982DB1F867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291263" y="2514600"/>
              <a:ext cx="290512" cy="4095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3" name="Equation" r:id="rId18" imgW="1460500" imgH="2051050" progId="Equation.DSMT4">
                      <p:embed/>
                    </p:oleObj>
                  </mc:Choice>
                  <mc:Fallback>
                    <p:oleObj name="Equation" r:id="rId18" imgW="1460500" imgH="2051050" progId="Equation.DSMT4">
                      <p:embed/>
                      <p:pic>
                        <p:nvPicPr>
                          <p:cNvPr id="3" name="对象 14">
                            <a:extLst>
                              <a:ext uri="{FF2B5EF4-FFF2-40B4-BE49-F238E27FC236}">
                                <a16:creationId xmlns:a16="http://schemas.microsoft.com/office/drawing/2014/main" id="{5573996F-84C6-7E49-BCD1-FEE583E9B6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91263" y="2514600"/>
                            <a:ext cx="290512" cy="4095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7998D733-463C-493F-88B8-D255476A457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57875" y="1963738"/>
                <a:ext cx="1546225" cy="2322512"/>
              </a:xfrm>
              <a:prstGeom prst="arc">
                <a:avLst>
                  <a:gd name="adj1" fmla="val 16200000"/>
                  <a:gd name="adj2" fmla="val 18568344"/>
                </a:avLst>
              </a:prstGeom>
              <a:ln w="28575">
                <a:solidFill>
                  <a:schemeClr val="tx1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9E40172-45B0-436E-9CEA-EED012849883}"/>
                  </a:ext>
                </a:extLst>
              </p:cNvPr>
              <p:cNvSpPr/>
              <p:nvPr/>
            </p:nvSpPr>
            <p:spPr>
              <a:xfrm>
                <a:off x="16177" y="3029207"/>
                <a:ext cx="6422508" cy="15475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func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9E40172-45B0-436E-9CEA-EED012849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7" y="3029207"/>
                <a:ext cx="6422508" cy="154754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C7E17EE-2D3E-4355-A89F-781627BECE86}"/>
                  </a:ext>
                </a:extLst>
              </p:cNvPr>
              <p:cNvSpPr/>
              <p:nvPr/>
            </p:nvSpPr>
            <p:spPr>
              <a:xfrm>
                <a:off x="137799" y="4455295"/>
                <a:ext cx="6056930" cy="2015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1+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𝜀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以任意方向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为轴的转动的形式为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C7E17EE-2D3E-4355-A89F-781627BE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99" y="4455295"/>
                <a:ext cx="6056930" cy="2015232"/>
              </a:xfrm>
              <a:prstGeom prst="rect">
                <a:avLst/>
              </a:prstGeom>
              <a:blipFill>
                <a:blip r:embed="rId20"/>
                <a:stretch>
                  <a:fillRect l="-1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69760A5C-F69D-4E87-AA6C-1F44742C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7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8FBECA-0BBC-45B6-BBA9-E381735611AC}"/>
                  </a:ext>
                </a:extLst>
              </p:cNvPr>
              <p:cNvSpPr/>
              <p:nvPr/>
            </p:nvSpPr>
            <p:spPr>
              <a:xfrm>
                <a:off x="155493" y="274231"/>
                <a:ext cx="8149607" cy="53495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上页中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的变换形式</a:t>
                </a:r>
                <a:endParaRPr lang="en-US" altLang="zh-CN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</a:endParaRPr>
              </a:p>
              <a:p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r>
                  <a:rPr lang="en-US" altLang="zh-CN" b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r>
                  <a:rPr lang="en-US" altLang="zh-CN" b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US" altLang="zh-CN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48FBECA-0BBC-45B6-BBA9-E38173561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93" y="274231"/>
                <a:ext cx="8149607" cy="5349541"/>
              </a:xfrm>
              <a:prstGeom prst="rect">
                <a:avLst/>
              </a:prstGeom>
              <a:blipFill>
                <a:blip r:embed="rId2"/>
                <a:stretch>
                  <a:fillRect l="-674" t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B10B0-6AE8-4544-BB38-A689FE67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27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523D0F-1C87-4B6C-AA0B-E221E10B780D}"/>
                  </a:ext>
                </a:extLst>
              </p:cNvPr>
              <p:cNvSpPr/>
              <p:nvPr/>
            </p:nvSpPr>
            <p:spPr>
              <a:xfrm>
                <a:off x="3589294" y="88429"/>
                <a:ext cx="1965410" cy="7779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523D0F-1C87-4B6C-AA0B-E221E10B7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94" y="88429"/>
                <a:ext cx="1965410" cy="777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025EE-3706-493A-8FA9-B6F407670872}"/>
                  </a:ext>
                </a:extLst>
              </p:cNvPr>
              <p:cNvSpPr/>
              <p:nvPr/>
            </p:nvSpPr>
            <p:spPr>
              <a:xfrm>
                <a:off x="122884" y="948875"/>
                <a:ext cx="8898229" cy="58206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: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角位移，大小为转角，方向为转轴方向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: 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转动生成元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教材中，角位移不是矢量，等价于说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例如，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，则上式写为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也就是说，先绕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，再绕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，不等价于绕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轴的角平分线转动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𝜋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8C025EE-3706-493A-8FA9-B6F407670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4" y="948875"/>
                <a:ext cx="8898229" cy="5820696"/>
              </a:xfrm>
              <a:prstGeom prst="rect">
                <a:avLst/>
              </a:prstGeom>
              <a:blipFill>
                <a:blip r:embed="rId3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79F52B-B1C2-41AA-8BDD-D7A30951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7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D9108F-B169-4B83-8D28-D239AABA4D2F}"/>
                  </a:ext>
                </a:extLst>
              </p:cNvPr>
              <p:cNvSpPr txBox="1"/>
              <p:nvPr/>
            </p:nvSpPr>
            <p:spPr>
              <a:xfrm>
                <a:off x="52041" y="4334143"/>
                <a:ext cx="9039918" cy="22451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刚体运动如何分类？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根据运动方程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保持为常数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，即固定在刚体上的三个坐标轴方向不变，则刚体运动为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平动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。</a:t>
                </a:r>
                <a:endParaRPr lang="en-US" altLang="zh-CN" sz="24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为常数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随时间变化，则刚体运动为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定点运动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。</a:t>
                </a:r>
                <a:endParaRPr lang="en-US" altLang="zh-CN" sz="24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D9108F-B169-4B83-8D28-D239AABA4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" y="4334143"/>
                <a:ext cx="9039918" cy="2245102"/>
              </a:xfrm>
              <a:prstGeom prst="rect">
                <a:avLst/>
              </a:prstGeom>
              <a:blipFill>
                <a:blip r:embed="rId2"/>
                <a:stretch>
                  <a:fillRect l="-1011" b="-54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DD946F9E-1D95-4AE1-9344-8A19DE149009}"/>
              </a:ext>
            </a:extLst>
          </p:cNvPr>
          <p:cNvGrpSpPr/>
          <p:nvPr/>
        </p:nvGrpSpPr>
        <p:grpSpPr>
          <a:xfrm>
            <a:off x="5248243" y="0"/>
            <a:ext cx="3843716" cy="4174703"/>
            <a:chOff x="5248243" y="0"/>
            <a:chExt cx="3843716" cy="417470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17AFBAE-385C-4CE6-B4BA-4CB52E6A3853}"/>
                </a:ext>
              </a:extLst>
            </p:cNvPr>
            <p:cNvGrpSpPr/>
            <p:nvPr/>
          </p:nvGrpSpPr>
          <p:grpSpPr>
            <a:xfrm>
              <a:off x="5248243" y="0"/>
              <a:ext cx="3843716" cy="4174703"/>
              <a:chOff x="4677196" y="758178"/>
              <a:chExt cx="3843716" cy="4174703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7660F9A-AB6C-4434-B4AF-8A8830A70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7196" y="758178"/>
                <a:ext cx="3843716" cy="417470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3F6DF36-910F-4D53-A78B-BA7752787E3D}"/>
                  </a:ext>
                </a:extLst>
              </p:cNvPr>
              <p:cNvSpPr/>
              <p:nvPr/>
            </p:nvSpPr>
            <p:spPr>
              <a:xfrm>
                <a:off x="5387562" y="4079030"/>
                <a:ext cx="2723823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基点参考系中刚体的运动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B2CC3F8-C451-49C0-B54B-91370E1B9154}"/>
                    </a:ext>
                  </a:extLst>
                </p:cNvPr>
                <p:cNvSpPr/>
                <p:nvPr/>
              </p:nvSpPr>
              <p:spPr>
                <a:xfrm>
                  <a:off x="6819935" y="1735202"/>
                  <a:ext cx="4238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𝑜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B2CC3F8-C451-49C0-B54B-91370E1B91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935" y="1735202"/>
                  <a:ext cx="42383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89346BF-640D-4F14-810E-27D747F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B52EA8-9347-4D86-9C09-1CE78C1E7F2C}"/>
                  </a:ext>
                </a:extLst>
              </p:cNvPr>
              <p:cNvSpPr txBox="1"/>
              <p:nvPr/>
            </p:nvSpPr>
            <p:spPr>
              <a:xfrm>
                <a:off x="52041" y="89111"/>
                <a:ext cx="5196202" cy="39654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实际上质心运动常较复杂，选取刚体上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运动较简单的另一点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更方便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点称为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基点。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另外，描述三轴方位的角度常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选为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欧拉角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描述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刚体位置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的变量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描述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刚体运动</a:t>
                </a: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的变量：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𝜑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</m:acc>
                  </m:oMath>
                </a14:m>
                <a:endParaRPr lang="en-US" altLang="zh-CN" sz="2400" b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B52EA8-9347-4D86-9C09-1CE78C1E7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" y="89111"/>
                <a:ext cx="5196202" cy="3965445"/>
              </a:xfrm>
              <a:prstGeom prst="rect">
                <a:avLst/>
              </a:prstGeom>
              <a:blipFill>
                <a:blip r:embed="rId6"/>
                <a:stretch>
                  <a:fillRect l="-1878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0FF5041-4C25-4D42-8C53-4726A29AF0C4}"/>
              </a:ext>
            </a:extLst>
          </p:cNvPr>
          <p:cNvSpPr/>
          <p:nvPr/>
        </p:nvSpPr>
        <p:spPr>
          <a:xfrm>
            <a:off x="2786316" y="3884439"/>
            <a:ext cx="2031325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（速度、角速度）</a:t>
            </a:r>
            <a:endParaRPr lang="en-US" altLang="zh-CN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3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3568F7-C86C-4823-9030-DECF75C08924}"/>
              </a:ext>
            </a:extLst>
          </p:cNvPr>
          <p:cNvSpPr/>
          <p:nvPr/>
        </p:nvSpPr>
        <p:spPr>
          <a:xfrm>
            <a:off x="3589294" y="88429"/>
            <a:ext cx="2339102" cy="55976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正交矩阵的性质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83D2273-9F57-44C2-AE7F-01C45132F754}"/>
                  </a:ext>
                </a:extLst>
              </p:cNvPr>
              <p:cNvSpPr/>
              <p:nvPr/>
            </p:nvSpPr>
            <p:spPr>
              <a:xfrm>
                <a:off x="46305" y="677134"/>
                <a:ext cx="9051389" cy="6092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正交矩阵满足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1,  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&amp;0, 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13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，故存在单位矢量</a:t>
                </a:r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对第二行、第三行也是如此，故正交矩阵可以写为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，故对任意矢量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的作用是将矢量由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合成变换到以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合成的形式。</a:t>
                </a:r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83D2273-9F57-44C2-AE7F-01C45132F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5" y="677134"/>
                <a:ext cx="9051389" cy="6092437"/>
              </a:xfrm>
              <a:prstGeom prst="rect">
                <a:avLst/>
              </a:prstGeom>
              <a:blipFill>
                <a:blip r:embed="rId2"/>
                <a:stretch>
                  <a:fillRect l="-1078" t="-400" b="-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D7265C-9372-45CA-8719-7B5156DB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73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74B1C-80B4-4720-B530-67A1D41D19E6}"/>
                  </a:ext>
                </a:extLst>
              </p:cNvPr>
              <p:cNvSpPr/>
              <p:nvPr/>
            </p:nvSpPr>
            <p:spPr>
              <a:xfrm>
                <a:off x="46305" y="148628"/>
                <a:ext cx="9264075" cy="60547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无穷小转动，要求转动矩阵的对角元近似为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非对角元近似为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。由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易得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𝜑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𝑈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𝑈</m:t>
                              </m:r>
                            </m:e>
                            <m:sup>
                              <m:r>
                                <m:rPr>
                                  <m:brk m:alnAt="2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brk m:alnAt="2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e>
                      </m:groupCh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≃1− 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任意无穷小变换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⟺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𝜀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方向的转动，角速度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Δ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𝜀</m:t>
                                </m:r>
                              </m:e>
                            </m:acc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Δ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den>
                        </m:f>
                      </m:e>
                    </m:func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这就证明了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欧拉定理</a:t>
                </a:r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74B1C-80B4-4720-B530-67A1D41D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5" y="148628"/>
                <a:ext cx="9264075" cy="6054799"/>
              </a:xfrm>
              <a:prstGeom prst="rect">
                <a:avLst/>
              </a:prstGeom>
              <a:blipFill>
                <a:blip r:embed="rId2"/>
                <a:stretch>
                  <a:fillRect l="-1053" r="-66" b="-1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80CD0F-1DC2-4B04-878D-37473805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26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1">
            <a:extLst>
              <a:ext uri="{FF2B5EF4-FFF2-40B4-BE49-F238E27FC236}">
                <a16:creationId xmlns:a16="http://schemas.microsoft.com/office/drawing/2014/main" id="{18C39BA8-BCF8-490A-8424-24DBB5A4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23" y="1653211"/>
            <a:ext cx="2846931" cy="338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E655A3-8B2C-4A3D-BDBE-2BA3C46655B6}"/>
                  </a:ext>
                </a:extLst>
              </p:cNvPr>
              <p:cNvSpPr/>
              <p:nvPr/>
            </p:nvSpPr>
            <p:spPr>
              <a:xfrm>
                <a:off x="5110840" y="217999"/>
                <a:ext cx="2396746" cy="11371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黑体" panose="02010609060101010101" pitchFamily="49" charset="-122"/>
                  </a:rPr>
                  <a:t>曲线平动</a:t>
                </a:r>
                <a:endParaRPr kumimoji="1" lang="en-US" altLang="zh-CN" sz="2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轨道为曲线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E655A3-8B2C-4A3D-BDBE-2BA3C4665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0" y="217999"/>
                <a:ext cx="2396746" cy="1137106"/>
              </a:xfrm>
              <a:prstGeom prst="rect">
                <a:avLst/>
              </a:prstGeom>
              <a:blipFill>
                <a:blip r:embed="rId4"/>
                <a:stretch>
                  <a:fillRect l="-254" r="-3299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AC04BA8-BFA8-48CB-AB2E-5F90F9859D52}"/>
              </a:ext>
            </a:extLst>
          </p:cNvPr>
          <p:cNvCxnSpPr>
            <a:cxnSpLocks/>
          </p:cNvCxnSpPr>
          <p:nvPr/>
        </p:nvCxnSpPr>
        <p:spPr>
          <a:xfrm>
            <a:off x="2215374" y="1784942"/>
            <a:ext cx="0" cy="269116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2BCBF9A-0D85-45A8-981B-5055CD2FFFF0}"/>
              </a:ext>
            </a:extLst>
          </p:cNvPr>
          <p:cNvSpPr/>
          <p:nvPr/>
        </p:nvSpPr>
        <p:spPr>
          <a:xfrm>
            <a:off x="1940316" y="2476317"/>
            <a:ext cx="550116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A5ED14-4819-4659-9117-E94F2C04D383}"/>
                  </a:ext>
                </a:extLst>
              </p:cNvPr>
              <p:cNvSpPr/>
              <p:nvPr/>
            </p:nvSpPr>
            <p:spPr>
              <a:xfrm>
                <a:off x="1017002" y="217999"/>
                <a:ext cx="2396746" cy="11272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直线平动</a:t>
                </a:r>
                <a:endParaRPr kumimoji="1" lang="en-US" altLang="zh-CN" sz="2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轨道为直线</a:t>
                </a: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A5ED14-4819-4659-9117-E94F2C04D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02" y="217999"/>
                <a:ext cx="2396746" cy="1127296"/>
              </a:xfrm>
              <a:prstGeom prst="rect">
                <a:avLst/>
              </a:prstGeom>
              <a:blipFill>
                <a:blip r:embed="rId5"/>
                <a:stretch>
                  <a:fillRect l="-509" r="-3308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934703-2714-4404-8381-FCC20A6B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85D5FAE-532C-4CA4-85B2-26BED82D3C43}"/>
                  </a:ext>
                </a:extLst>
              </p:cNvPr>
              <p:cNvSpPr/>
              <p:nvPr/>
            </p:nvSpPr>
            <p:spPr>
              <a:xfrm>
                <a:off x="24646" y="5331364"/>
                <a:ext cx="9119354" cy="11272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判断刚体是否在转动，</a:t>
                </a:r>
                <a:r>
                  <a:rPr kumimoji="1" lang="zh-CN" altLang="en-US" sz="2400" strike="sngStrike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不是考察刚体上一点走直线还是曲线</a:t>
                </a:r>
                <a:r>
                  <a:rPr kumimoji="1"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，而是考察</a:t>
                </a:r>
                <a:r>
                  <a:rPr kumimoji="1" lang="zh-CN" altLang="en-US" sz="24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固定在刚体上的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𝒙𝒚𝒛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轴的方向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是否随时间改变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85D5FAE-532C-4CA4-85B2-26BED82D3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" y="5331364"/>
                <a:ext cx="9119354" cy="1127296"/>
              </a:xfrm>
              <a:prstGeom prst="rect">
                <a:avLst/>
              </a:prstGeom>
              <a:blipFill>
                <a:blip r:embed="rId6"/>
                <a:stretch>
                  <a:fillRect l="-1003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04AC132-6703-40C7-BF84-D6270B6FA48D}"/>
              </a:ext>
            </a:extLst>
          </p:cNvPr>
          <p:cNvGrpSpPr/>
          <p:nvPr/>
        </p:nvGrpSpPr>
        <p:grpSpPr>
          <a:xfrm>
            <a:off x="5300284" y="0"/>
            <a:ext cx="3843716" cy="4174703"/>
            <a:chOff x="5300284" y="0"/>
            <a:chExt cx="3843716" cy="41747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B480FB5-D6FD-4B19-ACC5-D43AD1D0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284" y="0"/>
              <a:ext cx="3843716" cy="41747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D0506D4-FDCC-49FD-91A5-332A35375037}"/>
                    </a:ext>
                  </a:extLst>
                </p:cNvPr>
                <p:cNvSpPr/>
                <p:nvPr/>
              </p:nvSpPr>
              <p:spPr>
                <a:xfrm>
                  <a:off x="6779003" y="1856518"/>
                  <a:ext cx="46948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D0506D4-FDCC-49FD-91A5-332A35375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9003" y="1856518"/>
                  <a:ext cx="4694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32EA5F90-188A-4756-B55E-E04374750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637"/>
            <a:ext cx="1954381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§3.2  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角速度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矩形 5">
            <a:extLst>
              <a:ext uri="{FF2B5EF4-FFF2-40B4-BE49-F238E27FC236}">
                <a16:creationId xmlns:a16="http://schemas.microsoft.com/office/drawing/2014/main" id="{109A279B-0CE2-42D1-A084-6DFAD369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937"/>
            <a:ext cx="3570208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一、刚体运动的欧拉定理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E8D5AC-1F7E-4800-B4C5-0AB52A4EB4F4}"/>
                  </a:ext>
                </a:extLst>
              </p:cNvPr>
              <p:cNvSpPr txBox="1"/>
              <p:nvPr/>
            </p:nvSpPr>
            <p:spPr>
              <a:xfrm>
                <a:off x="54270" y="1207238"/>
                <a:ext cx="5768197" cy="2498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刚体一点的运动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基点运动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绕基点相对运动</a:t>
                </a:r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，故该点绕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在球面上运动）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刚体上所有点都绕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点运动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刚体的定点运动</a:t>
                </a:r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刚体一般运动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基点运动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绕基点定点运动</a:t>
                </a:r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0E8D5AC-1F7E-4800-B4C5-0AB52A4EB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" y="1207238"/>
                <a:ext cx="5768197" cy="2498761"/>
              </a:xfrm>
              <a:prstGeom prst="rect">
                <a:avLst/>
              </a:prstGeom>
              <a:blipFill>
                <a:blip r:embed="rId4"/>
                <a:stretch>
                  <a:fillRect l="-10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93583F0-07CC-44DC-977D-B3506E25D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01" y="3540513"/>
            <a:ext cx="2302355" cy="30294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35A4C1-F134-43D4-BC24-157BD26CF4D4}"/>
                  </a:ext>
                </a:extLst>
              </p:cNvPr>
              <p:cNvSpPr/>
              <p:nvPr/>
            </p:nvSpPr>
            <p:spPr>
              <a:xfrm>
                <a:off x="113744" y="3735878"/>
                <a:ext cx="6380748" cy="277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欧拉定理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绕自身某点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定点运动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任一时刻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均等价于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绕穿过该点的某轴的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转动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复杂的定点运动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⟺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简单的绕轴转动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欧拉定理的证明（课后拓展）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注意：转轴方向随时间变化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35A4C1-F134-43D4-BC24-157BD26CF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4" y="3735878"/>
                <a:ext cx="6380748" cy="2775760"/>
              </a:xfrm>
              <a:prstGeom prst="rect">
                <a:avLst/>
              </a:prstGeom>
              <a:blipFill>
                <a:blip r:embed="rId6"/>
                <a:stretch>
                  <a:fillRect l="-1431" b="-39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F9A6617-4818-43B2-9746-C462C2B7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8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7F048973-D710-438B-BB2E-21BE79E943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73" y="3738370"/>
                <a:ext cx="9025054" cy="2792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根据平动参考系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速度变换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公式，得到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刚体上任一点的速度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刚体的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任意运动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，均可以分解为（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刚体上基点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的运动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刚体绕穿过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的某轴的转动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描述刚体运动的核心问题：确定转动角速度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7F048973-D710-438B-BB2E-21BE79E94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73" y="3738370"/>
                <a:ext cx="9025054" cy="2792239"/>
              </a:xfrm>
              <a:prstGeom prst="rect">
                <a:avLst/>
              </a:prstGeom>
              <a:blipFill>
                <a:blip r:embed="rId2"/>
                <a:stretch>
                  <a:fillRect l="-1081" b="-3493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109A279B-0CE2-42D1-A084-6DFAD369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73" y="163082"/>
                <a:ext cx="3438185" cy="46166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刚体上任意一点的速度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109A279B-0CE2-42D1-A084-6DFAD369B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73" y="163082"/>
                <a:ext cx="3438185" cy="461665"/>
              </a:xfrm>
              <a:prstGeom prst="rect">
                <a:avLst/>
              </a:prstGeom>
              <a:blipFill>
                <a:blip r:embed="rId3"/>
                <a:stretch>
                  <a:fillRect l="-2837" t="-17333" r="-10638" b="-2666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15FD935-513E-46F1-8E03-766E0C0721CA}"/>
              </a:ext>
            </a:extLst>
          </p:cNvPr>
          <p:cNvSpPr/>
          <p:nvPr/>
        </p:nvSpPr>
        <p:spPr>
          <a:xfrm>
            <a:off x="5442061" y="222391"/>
            <a:ext cx="3638767" cy="3319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20AF6E-5948-46A7-93A0-4497A44183B3}"/>
              </a:ext>
            </a:extLst>
          </p:cNvPr>
          <p:cNvGrpSpPr/>
          <p:nvPr/>
        </p:nvGrpSpPr>
        <p:grpSpPr>
          <a:xfrm>
            <a:off x="6270844" y="476054"/>
            <a:ext cx="1981200" cy="2583467"/>
            <a:chOff x="6274543" y="1028413"/>
            <a:chExt cx="1981200" cy="258346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7218D3B-8572-4A22-ACBD-07E326191B91}"/>
                </a:ext>
              </a:extLst>
            </p:cNvPr>
            <p:cNvSpPr/>
            <p:nvPr/>
          </p:nvSpPr>
          <p:spPr>
            <a:xfrm>
              <a:off x="6274543" y="2987040"/>
              <a:ext cx="1981200" cy="6248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FF64B29-60FC-45C4-8DB2-3C4415358025}"/>
                </a:ext>
              </a:extLst>
            </p:cNvPr>
            <p:cNvCxnSpPr/>
            <p:nvPr/>
          </p:nvCxnSpPr>
          <p:spPr>
            <a:xfrm flipV="1">
              <a:off x="7265143" y="1198880"/>
              <a:ext cx="0" cy="2103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DAEA25C5-8292-4A86-BA32-63FF387BFC2F}"/>
                </a:ext>
              </a:extLst>
            </p:cNvPr>
            <p:cNvSpPr/>
            <p:nvPr/>
          </p:nvSpPr>
          <p:spPr>
            <a:xfrm>
              <a:off x="6905143" y="1798320"/>
              <a:ext cx="720000" cy="233680"/>
            </a:xfrm>
            <a:prstGeom prst="arc">
              <a:avLst>
                <a:gd name="adj1" fmla="val 18940725"/>
                <a:gd name="adj2" fmla="val 13813580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FA5B550-682C-4F2D-A839-AA3F98D6C0AA}"/>
                    </a:ext>
                  </a:extLst>
                </p:cNvPr>
                <p:cNvSpPr txBox="1"/>
                <p:nvPr/>
              </p:nvSpPr>
              <p:spPr>
                <a:xfrm>
                  <a:off x="7290763" y="1028413"/>
                  <a:ext cx="58483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FFA5B550-682C-4F2D-A839-AA3F98D6C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763" y="1028413"/>
                  <a:ext cx="58483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弧形 7">
            <a:extLst>
              <a:ext uri="{FF2B5EF4-FFF2-40B4-BE49-F238E27FC236}">
                <a16:creationId xmlns:a16="http://schemas.microsoft.com/office/drawing/2014/main" id="{AE070994-FC11-4B34-92E0-8ADC131FC69A}"/>
              </a:ext>
            </a:extLst>
          </p:cNvPr>
          <p:cNvSpPr>
            <a:spLocks noChangeAspect="1"/>
          </p:cNvSpPr>
          <p:nvPr/>
        </p:nvSpPr>
        <p:spPr>
          <a:xfrm>
            <a:off x="6625365" y="2540658"/>
            <a:ext cx="1272157" cy="412886"/>
          </a:xfrm>
          <a:prstGeom prst="arc">
            <a:avLst>
              <a:gd name="adj1" fmla="val 18940725"/>
              <a:gd name="adj2" fmla="val 13813580"/>
            </a:avLst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27F317E-9681-4A60-98D2-BECE1BBB08C9}"/>
              </a:ext>
            </a:extLst>
          </p:cNvPr>
          <p:cNvGrpSpPr/>
          <p:nvPr/>
        </p:nvGrpSpPr>
        <p:grpSpPr>
          <a:xfrm>
            <a:off x="6384241" y="2058058"/>
            <a:ext cx="873293" cy="1495755"/>
            <a:chOff x="6387940" y="2610417"/>
            <a:chExt cx="873293" cy="1495755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D4BDC65-4A0D-42E4-9B33-AA7FD3EF1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1674" y="2610417"/>
              <a:ext cx="419559" cy="851635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0255E1-BE4C-4631-87DF-3D32C1D55DC1}"/>
                    </a:ext>
                  </a:extLst>
                </p:cNvPr>
                <p:cNvSpPr txBox="1"/>
                <p:nvPr/>
              </p:nvSpPr>
              <p:spPr>
                <a:xfrm>
                  <a:off x="6387940" y="3521397"/>
                  <a:ext cx="6177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0255E1-BE4C-4631-87DF-3D32C1D55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40" y="3521397"/>
                  <a:ext cx="617733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1DA3D9E-1796-45F4-9738-0ED5CC985A60}"/>
              </a:ext>
            </a:extLst>
          </p:cNvPr>
          <p:cNvGrpSpPr/>
          <p:nvPr/>
        </p:nvGrpSpPr>
        <p:grpSpPr>
          <a:xfrm>
            <a:off x="6837974" y="2913033"/>
            <a:ext cx="1230045" cy="652473"/>
            <a:chOff x="6841673" y="3465392"/>
            <a:chExt cx="1230045" cy="652473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E9A6FA7-A190-4B5B-AE69-7807E06D0A0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673" y="3465392"/>
              <a:ext cx="839120" cy="260738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9DA4725-F0E1-467D-9FA7-162479529743}"/>
                    </a:ext>
                  </a:extLst>
                </p:cNvPr>
                <p:cNvSpPr txBox="1"/>
                <p:nvPr/>
              </p:nvSpPr>
              <p:spPr>
                <a:xfrm>
                  <a:off x="7559205" y="3533090"/>
                  <a:ext cx="5125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9DA4725-F0E1-467D-9FA7-162479529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9205" y="3533090"/>
                  <a:ext cx="51251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21">
                <a:extLst>
                  <a:ext uri="{FF2B5EF4-FFF2-40B4-BE49-F238E27FC236}">
                    <a16:creationId xmlns:a16="http://schemas.microsoft.com/office/drawing/2014/main" id="{BD180F1A-2D24-4151-B36D-E0042A84B2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82" y="709084"/>
                <a:ext cx="5311956" cy="2862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t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时刻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刚体绕穿过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的某轴作转动，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刚体上任一点，位矢和速度如图</a:t>
                </a:r>
                <a:endParaRPr kumimoji="1"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易见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⊥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⊥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，大小为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故刚体上任一点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相对于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的速度为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19" name="Text Box 21">
                <a:extLst>
                  <a:ext uri="{FF2B5EF4-FFF2-40B4-BE49-F238E27FC236}">
                    <a16:creationId xmlns:a16="http://schemas.microsoft.com/office/drawing/2014/main" id="{BD180F1A-2D24-4151-B36D-E0042A84B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82" y="709084"/>
                <a:ext cx="5311956" cy="2862322"/>
              </a:xfrm>
              <a:prstGeom prst="rect">
                <a:avLst/>
              </a:prstGeom>
              <a:blipFill>
                <a:blip r:embed="rId7"/>
                <a:stretch>
                  <a:fillRect l="-172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9C3039-BF20-4EC5-923A-A3BB45841C43}"/>
                  </a:ext>
                </a:extLst>
              </p:cNvPr>
              <p:cNvSpPr txBox="1"/>
              <p:nvPr/>
            </p:nvSpPr>
            <p:spPr>
              <a:xfrm>
                <a:off x="7207080" y="1716262"/>
                <a:ext cx="5172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𝑂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9C3039-BF20-4EC5-923A-A3BB45841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080" y="1716262"/>
                <a:ext cx="5172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1297E0B-6AA6-4A31-B31C-53B79EF7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13" name="弧形 12">
            <a:extLst>
              <a:ext uri="{FF2B5EF4-FFF2-40B4-BE49-F238E27FC236}">
                <a16:creationId xmlns:a16="http://schemas.microsoft.com/office/drawing/2014/main" id="{D21D0645-6FEB-4A20-9193-6EC464AD24C7}"/>
              </a:ext>
            </a:extLst>
          </p:cNvPr>
          <p:cNvSpPr/>
          <p:nvPr/>
        </p:nvSpPr>
        <p:spPr>
          <a:xfrm rot="16200000">
            <a:off x="6893077" y="1976415"/>
            <a:ext cx="756633" cy="419558"/>
          </a:xfrm>
          <a:prstGeom prst="arc">
            <a:avLst>
              <a:gd name="adj1" fmla="val 13599034"/>
              <a:gd name="adj2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B69D4B4-8D6B-4C26-B44D-66C7F9C83438}"/>
                  </a:ext>
                </a:extLst>
              </p:cNvPr>
              <p:cNvSpPr/>
              <p:nvPr/>
            </p:nvSpPr>
            <p:spPr>
              <a:xfrm>
                <a:off x="6594608" y="1664198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B69D4B4-8D6B-4C26-B44D-66C7F9C83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608" y="1664198"/>
                <a:ext cx="47891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1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109A279B-0CE2-42D1-A084-6DFAD369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73" y="163082"/>
                <a:ext cx="3491982" cy="46166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如何确定刚体的角速度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5">
                <a:extLst>
                  <a:ext uri="{FF2B5EF4-FFF2-40B4-BE49-F238E27FC236}">
                    <a16:creationId xmlns:a16="http://schemas.microsoft.com/office/drawing/2014/main" id="{109A279B-0CE2-42D1-A084-6DFAD369B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73" y="163082"/>
                <a:ext cx="3491982" cy="461665"/>
              </a:xfrm>
              <a:prstGeom prst="rect">
                <a:avLst/>
              </a:prstGeom>
              <a:blipFill>
                <a:blip r:embed="rId2"/>
                <a:stretch>
                  <a:fillRect l="-2792" t="-14667" b="-2666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21">
                <a:extLst>
                  <a:ext uri="{FF2B5EF4-FFF2-40B4-BE49-F238E27FC236}">
                    <a16:creationId xmlns:a16="http://schemas.microsoft.com/office/drawing/2014/main" id="{BD180F1A-2D24-4151-B36D-E0042A84B2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73" y="696421"/>
                <a:ext cx="9084527" cy="4541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类比：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平抛运动，</a:t>
                </a:r>
                <a:r>
                  <a:rPr kumimoji="1" lang="zh-CN" altLang="en-US" sz="2400" noProof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如何确定质点的</a:t>
                </a:r>
                <a:r>
                  <a:rPr kumimoji="1" lang="zh-CN" altLang="en-US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线速度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?</a:t>
                </a: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确定质点的所有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，利用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矢量加和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得到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𝑔𝑡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342900" lvl="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同样地，刚体转动，如何确定</a:t>
                </a:r>
                <a:r>
                  <a:rPr kumimoji="1" lang="zh-CN" altLang="en-US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角速度？</a:t>
                </a:r>
                <a:endParaRPr kumimoji="1" lang="en-US" altLang="zh-CN" sz="2400" noProof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确定刚体的所有</a:t>
                </a:r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，利用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矢量加和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得到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+…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前提条件：角速度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是矢量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（略，详见本节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ppt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附录）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矢量加和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是确定角速度的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第一种方法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，也是</a:t>
                </a:r>
                <a:r>
                  <a:rPr kumimoji="1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最简便的方法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9" name="Text Box 21">
                <a:extLst>
                  <a:ext uri="{FF2B5EF4-FFF2-40B4-BE49-F238E27FC236}">
                    <a16:creationId xmlns:a16="http://schemas.microsoft.com/office/drawing/2014/main" id="{BD180F1A-2D24-4151-B36D-E0042A84B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73" y="696421"/>
                <a:ext cx="9084527" cy="4541371"/>
              </a:xfrm>
              <a:prstGeom prst="rect">
                <a:avLst/>
              </a:prstGeom>
              <a:blipFill>
                <a:blip r:embed="rId3"/>
                <a:stretch>
                  <a:fillRect l="-1074" b="-255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4D05FA-8CA3-44B2-A31E-C65E08A6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15BEA-DA10-894E-9AD0-9EE7977A8D7E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6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1962</TotalTime>
  <Words>4660</Words>
  <Application>Microsoft Office PowerPoint</Application>
  <PresentationFormat>全屏显示(4:3)</PresentationFormat>
  <Paragraphs>548</Paragraphs>
  <Slides>51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黑体</vt:lpstr>
      <vt:lpstr>Arial</vt:lpstr>
      <vt:lpstr>Calibri</vt:lpstr>
      <vt:lpstr>Calibri Light</vt:lpstr>
      <vt:lpstr>Cambria Math</vt:lpstr>
      <vt:lpstr>Times New Roman</vt:lpstr>
      <vt:lpstr>Wingdings</vt:lpstr>
      <vt:lpstr>1_Office 主题</vt:lpstr>
      <vt:lpstr>Equation</vt:lpstr>
      <vt:lpstr>公式</vt:lpstr>
      <vt:lpstr>Image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songyk</dc:creator>
  <cp:lastModifiedBy>宋 玉坤</cp:lastModifiedBy>
  <cp:revision>145</cp:revision>
  <dcterms:created xsi:type="dcterms:W3CDTF">2015-10-14T12:32:14Z</dcterms:created>
  <dcterms:modified xsi:type="dcterms:W3CDTF">2020-04-01T11:57:09Z</dcterms:modified>
</cp:coreProperties>
</file>